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0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5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6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0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5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572000" y="116632"/>
            <a:ext cx="0" cy="674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07504" y="1268760"/>
            <a:ext cx="43204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Décharge </a:t>
            </a:r>
            <a:r>
              <a:rPr lang="fr-FR" b="1" dirty="0"/>
              <a:t>de responsabilité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algn="just">
              <a:tabLst>
                <a:tab pos="0" algn="l"/>
              </a:tabLst>
            </a:pPr>
            <a:r>
              <a:rPr lang="fr-FR" sz="1600" dirty="0"/>
              <a:t>Je </a:t>
            </a:r>
            <a:r>
              <a:rPr lang="fr-FR" sz="1600" dirty="0" smtClean="0"/>
              <a:t>soussigné(e) ________________________ habitant </a:t>
            </a:r>
            <a:r>
              <a:rPr lang="fr-FR" sz="1600" dirty="0"/>
              <a:t>à </a:t>
            </a:r>
            <a:r>
              <a:rPr lang="fr-FR" sz="1600" dirty="0" smtClean="0"/>
              <a:t>____________, </a:t>
            </a:r>
            <a:r>
              <a:rPr lang="fr-FR" sz="1600" dirty="0"/>
              <a:t>déclare dégager de toutes responsabilités l’association Plénitude en cas </a:t>
            </a:r>
            <a:r>
              <a:rPr lang="fr-FR" sz="1600" dirty="0" smtClean="0"/>
              <a:t>d’incident </a:t>
            </a:r>
            <a:r>
              <a:rPr lang="fr-FR" sz="1600" dirty="0"/>
              <a:t>de </a:t>
            </a:r>
            <a:r>
              <a:rPr lang="fr-FR" sz="1600" dirty="0" smtClean="0"/>
              <a:t>toute </a:t>
            </a:r>
            <a:r>
              <a:rPr lang="fr-FR" sz="1600" dirty="0"/>
              <a:t>nature que ce soit ayant </a:t>
            </a:r>
            <a:r>
              <a:rPr lang="fr-FR" sz="1600" dirty="0" smtClean="0"/>
              <a:t>lieu </a:t>
            </a:r>
            <a:r>
              <a:rPr lang="fr-FR" sz="1600" dirty="0"/>
              <a:t>durant la saison sportive 2018-2019 à </a:t>
            </a:r>
            <a:r>
              <a:rPr lang="fr-FR" sz="1600" dirty="0" smtClean="0"/>
              <a:t>mon </a:t>
            </a:r>
            <a:r>
              <a:rPr lang="fr-FR" sz="1600" dirty="0"/>
              <a:t>égard.</a:t>
            </a:r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Fait le </a:t>
            </a:r>
            <a:r>
              <a:rPr lang="fr-FR" sz="1600" dirty="0" smtClean="0"/>
              <a:t>________________</a:t>
            </a:r>
          </a:p>
          <a:p>
            <a:endParaRPr lang="fr-FR" sz="1600" dirty="0" smtClean="0"/>
          </a:p>
          <a:p>
            <a:r>
              <a:rPr lang="fr-FR" sz="1600" dirty="0" smtClean="0"/>
              <a:t>À ____________________   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 </a:t>
            </a:r>
          </a:p>
          <a:p>
            <a:pPr marL="1793875"/>
            <a:r>
              <a:rPr lang="fr-FR" sz="1600" dirty="0" smtClean="0"/>
              <a:t>Signature:</a:t>
            </a:r>
          </a:p>
          <a:p>
            <a:pPr marL="896938">
              <a:tabLst>
                <a:tab pos="719138" algn="l"/>
              </a:tabLst>
            </a:pPr>
            <a:r>
              <a:rPr lang="fr-FR" sz="1400" dirty="0" smtClean="0"/>
              <a:t>(</a:t>
            </a:r>
            <a:r>
              <a:rPr lang="fr-FR" sz="1400" dirty="0"/>
              <a:t>Précédée de la mention </a:t>
            </a:r>
            <a:r>
              <a:rPr lang="fr-FR" sz="1400" i="1" dirty="0"/>
              <a:t>Lu et approuvé</a:t>
            </a:r>
            <a:r>
              <a:rPr lang="fr-FR" sz="1400" dirty="0"/>
              <a:t>)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9764"/>
            <a:ext cx="185980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4716016" y="1349884"/>
            <a:ext cx="43204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Décharge </a:t>
            </a:r>
            <a:r>
              <a:rPr lang="fr-FR" b="1" dirty="0"/>
              <a:t>de responsabilité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algn="just">
              <a:tabLst>
                <a:tab pos="0" algn="l"/>
              </a:tabLst>
            </a:pPr>
            <a:r>
              <a:rPr lang="fr-FR" sz="1600" dirty="0"/>
              <a:t>Je </a:t>
            </a:r>
            <a:r>
              <a:rPr lang="fr-FR" sz="1600" dirty="0" smtClean="0"/>
              <a:t>soussigné(e) ________________________ habitant </a:t>
            </a:r>
            <a:r>
              <a:rPr lang="fr-FR" sz="1600" dirty="0"/>
              <a:t>à </a:t>
            </a:r>
            <a:r>
              <a:rPr lang="fr-FR" sz="1600" dirty="0" smtClean="0"/>
              <a:t>____________, </a:t>
            </a:r>
            <a:r>
              <a:rPr lang="fr-FR" sz="1600" dirty="0"/>
              <a:t>déclare dégager de toutes responsabilités l’association Plénitude en cas </a:t>
            </a:r>
            <a:r>
              <a:rPr lang="fr-FR" sz="1600" dirty="0" smtClean="0"/>
              <a:t>d’incident </a:t>
            </a:r>
            <a:r>
              <a:rPr lang="fr-FR" sz="1600" dirty="0"/>
              <a:t>de </a:t>
            </a:r>
            <a:r>
              <a:rPr lang="fr-FR" sz="1600" dirty="0" smtClean="0"/>
              <a:t>toute </a:t>
            </a:r>
            <a:r>
              <a:rPr lang="fr-FR" sz="1600" dirty="0"/>
              <a:t>nature que ce soit ayant </a:t>
            </a:r>
            <a:r>
              <a:rPr lang="fr-FR" sz="1600" dirty="0" smtClean="0"/>
              <a:t>lieu </a:t>
            </a:r>
            <a:r>
              <a:rPr lang="fr-FR" sz="1600" dirty="0"/>
              <a:t>durant la saison sportive 2018-2019 à </a:t>
            </a:r>
            <a:r>
              <a:rPr lang="fr-FR" sz="1600" dirty="0" smtClean="0"/>
              <a:t>mon </a:t>
            </a:r>
            <a:r>
              <a:rPr lang="fr-FR" sz="1600" dirty="0"/>
              <a:t>égard.</a:t>
            </a:r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Fait le </a:t>
            </a:r>
            <a:r>
              <a:rPr lang="fr-FR" sz="1600" dirty="0" smtClean="0"/>
              <a:t>________________</a:t>
            </a:r>
          </a:p>
          <a:p>
            <a:endParaRPr lang="fr-FR" sz="1600" dirty="0" smtClean="0"/>
          </a:p>
          <a:p>
            <a:r>
              <a:rPr lang="fr-FR" sz="1600" dirty="0" smtClean="0"/>
              <a:t>À ____________________   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 </a:t>
            </a:r>
          </a:p>
          <a:p>
            <a:pPr marL="1793875"/>
            <a:r>
              <a:rPr lang="fr-FR" sz="1600" dirty="0" smtClean="0"/>
              <a:t>Signature:</a:t>
            </a:r>
          </a:p>
          <a:p>
            <a:pPr marL="896938">
              <a:tabLst>
                <a:tab pos="719138" algn="l"/>
              </a:tabLst>
            </a:pPr>
            <a:r>
              <a:rPr lang="fr-FR" sz="1400" dirty="0" smtClean="0"/>
              <a:t>(</a:t>
            </a:r>
            <a:r>
              <a:rPr lang="fr-FR" sz="1400" dirty="0"/>
              <a:t>Précédée de la mention </a:t>
            </a:r>
            <a:r>
              <a:rPr lang="fr-FR" sz="1400" i="1" dirty="0"/>
              <a:t>Lu et approuvé</a:t>
            </a:r>
            <a:r>
              <a:rPr lang="fr-FR" sz="1400" dirty="0"/>
              <a:t>)</a:t>
            </a:r>
          </a:p>
          <a:p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9764"/>
            <a:ext cx="185980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135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DTSI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asaintmacary</dc:creator>
  <cp:lastModifiedBy>home</cp:lastModifiedBy>
  <cp:revision>1</cp:revision>
  <dcterms:created xsi:type="dcterms:W3CDTF">2018-08-22T09:50:17Z</dcterms:created>
  <dcterms:modified xsi:type="dcterms:W3CDTF">2018-08-23T13:05:39Z</dcterms:modified>
</cp:coreProperties>
</file>