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572000" y="116632"/>
            <a:ext cx="0" cy="674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051720" y="482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ADULTE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79512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(plusieurs choix possibles) :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Vitalité SENIORS : lundi 10h15-11h15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Stretching : jeudi 10h15-11h15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Vitalité : lundi 18h-19h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GYM Tonic : </a:t>
            </a:r>
            <a:r>
              <a:rPr lang="en-US" sz="1400" dirty="0" err="1" smtClean="0"/>
              <a:t>mardi</a:t>
            </a:r>
            <a:r>
              <a:rPr lang="en-US" sz="1400" dirty="0" smtClean="0"/>
              <a:t> 20h30-21h30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GYM </a:t>
            </a:r>
            <a:r>
              <a:rPr lang="en-US" sz="1400" dirty="0" err="1" smtClean="0"/>
              <a:t>Douce</a:t>
            </a:r>
            <a:r>
              <a:rPr lang="en-US" sz="1400" dirty="0" smtClean="0"/>
              <a:t> : </a:t>
            </a:r>
            <a:r>
              <a:rPr lang="en-US" sz="1400" dirty="0" err="1" smtClean="0"/>
              <a:t>lundi</a:t>
            </a:r>
            <a:r>
              <a:rPr lang="en-US" sz="1400" dirty="0" smtClean="0"/>
              <a:t> 20h15-21h</a:t>
            </a:r>
            <a:r>
              <a:rPr lang="fr-FR" sz="1400" dirty="0" smtClean="0"/>
              <a:t>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YOGA :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l</a:t>
            </a:r>
            <a:r>
              <a:rPr lang="fr-FR" sz="1400" dirty="0" smtClean="0"/>
              <a:t>undi 20h45-22h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j</a:t>
            </a:r>
            <a:r>
              <a:rPr lang="fr-FR" sz="1400" dirty="0" smtClean="0"/>
              <a:t>eudi 8h45-10h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j</a:t>
            </a:r>
            <a:r>
              <a:rPr lang="fr-FR" sz="1400" dirty="0" smtClean="0"/>
              <a:t>eudi 19h15-20h30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DANSE Modern jazz </a:t>
            </a:r>
            <a:r>
              <a:rPr lang="en-US" sz="1200" dirty="0" smtClean="0"/>
              <a:t>(+ de 15 </a:t>
            </a:r>
            <a:r>
              <a:rPr lang="en-US" sz="1200" dirty="0" err="1" smtClean="0"/>
              <a:t>ans</a:t>
            </a:r>
            <a:r>
              <a:rPr lang="en-US" sz="1400" dirty="0" smtClean="0"/>
              <a:t>): </a:t>
            </a:r>
            <a:r>
              <a:rPr lang="fr-FR" sz="1400" dirty="0" smtClean="0"/>
              <a:t>mercredi </a:t>
            </a:r>
            <a:r>
              <a:rPr lang="fr-FR" sz="1200" dirty="0" smtClean="0"/>
              <a:t>20h-21h30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6588224" y="482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ADULTE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716016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(plusieurs choix possibles) :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Vitalité SENIORS : lundi 10h15-11h15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Stretching : jeudi 10h15-11h15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GYM Vitalité : lundi 18h-19h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GYM Tonic : </a:t>
            </a:r>
            <a:r>
              <a:rPr lang="en-US" sz="1400" dirty="0" err="1" smtClean="0"/>
              <a:t>mardi</a:t>
            </a:r>
            <a:r>
              <a:rPr lang="en-US" sz="1400" dirty="0" smtClean="0"/>
              <a:t> 20h30-21h30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GYM </a:t>
            </a:r>
            <a:r>
              <a:rPr lang="en-US" sz="1400" dirty="0" err="1" smtClean="0"/>
              <a:t>Douce</a:t>
            </a:r>
            <a:r>
              <a:rPr lang="en-US" sz="1400" dirty="0" smtClean="0"/>
              <a:t> : </a:t>
            </a:r>
            <a:r>
              <a:rPr lang="en-US" sz="1400" dirty="0" err="1" smtClean="0"/>
              <a:t>lundi</a:t>
            </a:r>
            <a:r>
              <a:rPr lang="en-US" sz="1400" dirty="0" smtClean="0"/>
              <a:t> 20h15-21h</a:t>
            </a:r>
            <a:r>
              <a:rPr lang="fr-FR" sz="1400" dirty="0" smtClean="0"/>
              <a:t>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YOGA :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l</a:t>
            </a:r>
            <a:r>
              <a:rPr lang="fr-FR" sz="1400" dirty="0" smtClean="0"/>
              <a:t>undi 20h45-22h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j</a:t>
            </a:r>
            <a:r>
              <a:rPr lang="fr-FR" sz="1400" dirty="0" smtClean="0"/>
              <a:t>eudi 8h45-10h</a:t>
            </a:r>
          </a:p>
          <a:p>
            <a:pPr marL="720725" indent="-285750">
              <a:buFont typeface="Wingdings" panose="05000000000000000000" pitchFamily="2" charset="2"/>
              <a:buChar char="q"/>
            </a:pPr>
            <a:r>
              <a:rPr lang="fr-FR" sz="1400" dirty="0"/>
              <a:t>j</a:t>
            </a:r>
            <a:r>
              <a:rPr lang="fr-FR" sz="1400" dirty="0" smtClean="0"/>
              <a:t>eudi 19h15-20h30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DANSE Modern jazz </a:t>
            </a:r>
            <a:r>
              <a:rPr lang="en-US" sz="1200" dirty="0" smtClean="0"/>
              <a:t>(+ de 15 </a:t>
            </a:r>
            <a:r>
              <a:rPr lang="en-US" sz="1200" dirty="0" err="1" smtClean="0"/>
              <a:t>ans</a:t>
            </a:r>
            <a:r>
              <a:rPr lang="en-US" sz="1400" dirty="0" smtClean="0"/>
              <a:t>): </a:t>
            </a:r>
            <a:r>
              <a:rPr lang="fr-FR" sz="1400" dirty="0" smtClean="0"/>
              <a:t>mercredi </a:t>
            </a:r>
            <a:r>
              <a:rPr lang="fr-FR" sz="1200" dirty="0" smtClean="0"/>
              <a:t>20h-21h30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6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572000" y="116632"/>
            <a:ext cx="0" cy="674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835697" y="112922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1196752"/>
            <a:ext cx="4320480" cy="5616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 cours gym : 70 €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gym : 90 € 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 cours danse ou yoga : 90 €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multi-cours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r>
              <a:rPr lang="fr-FR" sz="800" dirty="0" smtClean="0"/>
              <a:t>  </a:t>
            </a:r>
          </a:p>
          <a:p>
            <a:pPr>
              <a:lnSpc>
                <a:spcPts val="1500"/>
              </a:lnSpc>
            </a:pP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1400" dirty="0" smtClean="0"/>
              <a:t> </a:t>
            </a:r>
          </a:p>
          <a:p>
            <a:r>
              <a:rPr lang="fr-FR" sz="1400" dirty="0" smtClean="0"/>
              <a:t>Nom et N° Assurance Responsabilité Civile : </a:t>
            </a:r>
          </a:p>
          <a:p>
            <a:r>
              <a:rPr lang="fr-FR" sz="1400" dirty="0" smtClean="0"/>
              <a:t>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000" dirty="0" smtClean="0"/>
          </a:p>
          <a:p>
            <a:r>
              <a:rPr lang="fr-FR" sz="1400" dirty="0" smtClean="0"/>
              <a:t>Autorisation du droit à l’image : OUI/NON</a:t>
            </a:r>
          </a:p>
          <a:p>
            <a:endParaRPr lang="fr-FR" sz="1000" dirty="0" smtClean="0"/>
          </a:p>
          <a:p>
            <a:r>
              <a:rPr lang="fr-FR" sz="1400" i="1" dirty="0" smtClean="0"/>
              <a:t>Joindre au dossier copie du certificat médical (valable 3 ans) ou la décharge de responsabilité et le règlement intérieur signé.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9762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372201" y="112921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716016" y="1196751"/>
            <a:ext cx="4320480" cy="5616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 cours gym : 70 €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gym : 90 € 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 cours danse ou yoga : 90 €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multi-cours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r>
              <a:rPr lang="fr-FR" sz="800" dirty="0" smtClean="0"/>
              <a:t>  </a:t>
            </a:r>
          </a:p>
          <a:p>
            <a:pPr>
              <a:lnSpc>
                <a:spcPts val="1500"/>
              </a:lnSpc>
            </a:pP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1400" dirty="0" smtClean="0"/>
              <a:t> </a:t>
            </a:r>
          </a:p>
          <a:p>
            <a:r>
              <a:rPr lang="fr-FR" sz="1400" dirty="0" smtClean="0"/>
              <a:t>Nom et N° Assurance Responsabilité Civile : </a:t>
            </a:r>
          </a:p>
          <a:p>
            <a:r>
              <a:rPr lang="fr-FR" sz="1400" dirty="0" smtClean="0"/>
              <a:t>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000" dirty="0" smtClean="0"/>
          </a:p>
          <a:p>
            <a:r>
              <a:rPr lang="fr-FR" sz="1400" dirty="0" smtClean="0"/>
              <a:t>Autorisation du droit à l’image : OUI/NON</a:t>
            </a:r>
          </a:p>
          <a:p>
            <a:endParaRPr lang="fr-FR" sz="1000" dirty="0" smtClean="0"/>
          </a:p>
          <a:p>
            <a:r>
              <a:rPr lang="fr-FR" sz="1400" i="1" dirty="0" smtClean="0"/>
              <a:t>Joindre au dossier copie du certificat médical (valable 3 ans) ou la décharge de responsabilité et le règlement intérieur signé.</a:t>
            </a:r>
          </a:p>
        </p:txBody>
      </p:sp>
    </p:spTree>
    <p:extLst>
      <p:ext uri="{BB962C8B-B14F-4D97-AF65-F5344CB8AC3E}">
        <p14:creationId xmlns:p14="http://schemas.microsoft.com/office/powerpoint/2010/main" val="3225135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</Words>
  <Application>Microsoft Office PowerPoint</Application>
  <PresentationFormat>Affichage à l'écran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>DTSI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asaintmacary</dc:creator>
  <cp:lastModifiedBy>home</cp:lastModifiedBy>
  <cp:revision>6</cp:revision>
  <dcterms:created xsi:type="dcterms:W3CDTF">2018-08-22T09:50:17Z</dcterms:created>
  <dcterms:modified xsi:type="dcterms:W3CDTF">2018-08-23T13:07:16Z</dcterms:modified>
</cp:coreProperties>
</file>