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4307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0306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451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9374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9530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0725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9575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563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7047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317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8300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A3CF6-696B-462E-9A54-630806B6283D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2C1A2-C57C-4D0A-9985-586BA4A8D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6534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9763"/>
            <a:ext cx="1368152" cy="794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2051720" y="482387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INSCRIPTION ENFANT</a:t>
            </a:r>
            <a:endParaRPr lang="fr-FR" b="1" dirty="0"/>
          </a:p>
        </p:txBody>
      </p:sp>
      <p:sp>
        <p:nvSpPr>
          <p:cNvPr id="2" name="Rectangle 1"/>
          <p:cNvSpPr/>
          <p:nvPr/>
        </p:nvSpPr>
        <p:spPr>
          <a:xfrm>
            <a:off x="179512" y="1064344"/>
            <a:ext cx="4248472" cy="567702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fr-FR" dirty="0" smtClean="0"/>
              <a:t>Nom</a:t>
            </a:r>
            <a:r>
              <a:rPr lang="fr-FR" dirty="0"/>
              <a:t> : </a:t>
            </a:r>
            <a:r>
              <a:rPr lang="fr-FR" dirty="0" smtClean="0"/>
              <a:t>….……………………………………………………</a:t>
            </a:r>
            <a:endParaRPr lang="fr-FR" dirty="0"/>
          </a:p>
          <a:p>
            <a:r>
              <a:rPr lang="fr-FR" dirty="0"/>
              <a:t>Prénom </a:t>
            </a:r>
            <a:r>
              <a:rPr lang="fr-FR" dirty="0" smtClean="0"/>
              <a:t>:…………………………………………………..Date </a:t>
            </a:r>
            <a:r>
              <a:rPr lang="fr-FR" dirty="0"/>
              <a:t>de naissance : </a:t>
            </a:r>
            <a:r>
              <a:rPr lang="fr-FR" dirty="0" smtClean="0"/>
              <a:t>………………………………….</a:t>
            </a:r>
            <a:endParaRPr lang="fr-FR" dirty="0"/>
          </a:p>
          <a:p>
            <a:r>
              <a:rPr lang="fr-FR" dirty="0"/>
              <a:t>Adresse </a:t>
            </a:r>
            <a:r>
              <a:rPr lang="fr-FR" dirty="0" smtClean="0"/>
              <a:t>:……………………………………………………………………………………………………………………….</a:t>
            </a:r>
            <a:endParaRPr lang="fr-FR" dirty="0"/>
          </a:p>
          <a:p>
            <a:r>
              <a:rPr lang="fr-FR" dirty="0" smtClean="0"/>
              <a:t>Téléphone</a:t>
            </a:r>
            <a:r>
              <a:rPr lang="fr-FR" dirty="0"/>
              <a:t> </a:t>
            </a:r>
            <a:r>
              <a:rPr lang="fr-FR" dirty="0" smtClean="0"/>
              <a:t>:………………………………………………Mail</a:t>
            </a:r>
            <a:r>
              <a:rPr lang="fr-FR" dirty="0"/>
              <a:t> : </a:t>
            </a:r>
            <a:r>
              <a:rPr lang="fr-FR" dirty="0" smtClean="0"/>
              <a:t>……………………………………………………….</a:t>
            </a:r>
            <a:endParaRPr lang="fr-FR" dirty="0"/>
          </a:p>
          <a:p>
            <a:endParaRPr lang="fr-FR" sz="1200" b="1" dirty="0" smtClean="0"/>
          </a:p>
          <a:p>
            <a:r>
              <a:rPr lang="fr-FR" sz="1600" b="1" dirty="0" smtClean="0"/>
              <a:t>Cours (plusieurs choix possibles) :   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400" dirty="0" smtClean="0"/>
              <a:t>ÉVEIL GYM (3-4 ans) : mercredi 17h-17h45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400" dirty="0" smtClean="0"/>
              <a:t>INITIATION GYM (5-7 ans) : mercredi 16h-16h45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400" dirty="0" smtClean="0"/>
              <a:t>ÉVEIL DANSE (4-5 ans) : mercredi 15h-15h45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 smtClean="0"/>
              <a:t>INITIATION DANSE (6-8 </a:t>
            </a:r>
            <a:r>
              <a:rPr lang="en-US" sz="1400" dirty="0" err="1" smtClean="0"/>
              <a:t>ans</a:t>
            </a:r>
            <a:r>
              <a:rPr lang="en-US" sz="1400" dirty="0" smtClean="0"/>
              <a:t>) : </a:t>
            </a:r>
            <a:r>
              <a:rPr lang="en-US" sz="1400" dirty="0" err="1" smtClean="0"/>
              <a:t>mercredi</a:t>
            </a:r>
            <a:r>
              <a:rPr lang="en-US" sz="1400" dirty="0" smtClean="0"/>
              <a:t> 14h-15h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 smtClean="0"/>
              <a:t>STREET (+ de 8 </a:t>
            </a:r>
            <a:r>
              <a:rPr lang="en-US" sz="1400" dirty="0" err="1" smtClean="0"/>
              <a:t>ans</a:t>
            </a:r>
            <a:r>
              <a:rPr lang="en-US" sz="1400" dirty="0" smtClean="0"/>
              <a:t>) : </a:t>
            </a:r>
            <a:r>
              <a:rPr lang="fr-FR" sz="1400" dirty="0" smtClean="0"/>
              <a:t>mercredi 13h-14h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 smtClean="0"/>
              <a:t>MODERN JAZZ ÉLÉMENTAIRE 1 (8-10ans) :    </a:t>
            </a:r>
            <a:r>
              <a:rPr lang="en-US" sz="1400" dirty="0" err="1" smtClean="0"/>
              <a:t>mercredi</a:t>
            </a:r>
            <a:r>
              <a:rPr lang="en-US" sz="1400" dirty="0" smtClean="0"/>
              <a:t> 18h-19h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 smtClean="0"/>
              <a:t>MODERN JAZZ ELEMENTAIRE 2/ ADOS (+ de 10 </a:t>
            </a:r>
            <a:r>
              <a:rPr lang="en-US" sz="1400" dirty="0" err="1" smtClean="0"/>
              <a:t>ans</a:t>
            </a:r>
            <a:r>
              <a:rPr lang="en-US" sz="1400" dirty="0" smtClean="0"/>
              <a:t>): </a:t>
            </a:r>
            <a:r>
              <a:rPr lang="en-US" sz="1400" dirty="0" err="1" smtClean="0"/>
              <a:t>mercredi</a:t>
            </a:r>
            <a:r>
              <a:rPr lang="en-US" sz="1400" dirty="0" smtClean="0"/>
              <a:t> 19h-20h</a:t>
            </a:r>
          </a:p>
          <a:p>
            <a:endParaRPr lang="fr-FR" sz="1200" dirty="0" smtClean="0"/>
          </a:p>
          <a:p>
            <a:r>
              <a:rPr lang="fr-FR" sz="1400" i="1" dirty="0" smtClean="0"/>
              <a:t>Les </a:t>
            </a:r>
            <a:r>
              <a:rPr lang="fr-FR" sz="1400" i="1" dirty="0"/>
              <a:t>cours ne pourront être mis en place qu’à partir de 10 </a:t>
            </a:r>
            <a:r>
              <a:rPr lang="fr-FR" sz="1400" i="1" dirty="0" smtClean="0"/>
              <a:t>participants.</a:t>
            </a:r>
          </a:p>
          <a:p>
            <a:r>
              <a:rPr lang="fr-FR" sz="1400" i="1" u="sng" dirty="0" smtClean="0"/>
              <a:t>Les </a:t>
            </a:r>
            <a:r>
              <a:rPr lang="fr-FR" sz="1400" i="1" u="sng" dirty="0"/>
              <a:t>inscriptions ne sont pas remboursables</a:t>
            </a:r>
            <a:r>
              <a:rPr lang="fr-FR" sz="1400" i="1" dirty="0"/>
              <a:t> (sauf en cas d’un nombre insuffisant d’inscriptions).</a:t>
            </a:r>
            <a:endParaRPr lang="fr-FR" sz="1400" dirty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6588224" y="482387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INSCRIPTION ENFANT</a:t>
            </a:r>
            <a:endParaRPr lang="fr-FR" b="1" dirty="0"/>
          </a:p>
        </p:txBody>
      </p:sp>
      <p:sp>
        <p:nvSpPr>
          <p:cNvPr id="13" name="Rectangle 12"/>
          <p:cNvSpPr/>
          <p:nvPr/>
        </p:nvSpPr>
        <p:spPr>
          <a:xfrm>
            <a:off x="4716016" y="1064344"/>
            <a:ext cx="4248472" cy="567702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fr-FR" dirty="0" smtClean="0"/>
              <a:t>Nom</a:t>
            </a:r>
            <a:r>
              <a:rPr lang="fr-FR" dirty="0"/>
              <a:t> : </a:t>
            </a:r>
            <a:r>
              <a:rPr lang="fr-FR" dirty="0" smtClean="0"/>
              <a:t>….……………………………………………………</a:t>
            </a:r>
            <a:endParaRPr lang="fr-FR" dirty="0"/>
          </a:p>
          <a:p>
            <a:r>
              <a:rPr lang="fr-FR" dirty="0"/>
              <a:t>Prénom </a:t>
            </a:r>
            <a:r>
              <a:rPr lang="fr-FR" dirty="0" smtClean="0"/>
              <a:t>:…………………………………………………..Date </a:t>
            </a:r>
            <a:r>
              <a:rPr lang="fr-FR" dirty="0"/>
              <a:t>de naissance : </a:t>
            </a:r>
            <a:r>
              <a:rPr lang="fr-FR" dirty="0" smtClean="0"/>
              <a:t>………………………………….</a:t>
            </a:r>
            <a:endParaRPr lang="fr-FR" dirty="0"/>
          </a:p>
          <a:p>
            <a:r>
              <a:rPr lang="fr-FR" dirty="0"/>
              <a:t>Adresse </a:t>
            </a:r>
            <a:r>
              <a:rPr lang="fr-FR" dirty="0" smtClean="0"/>
              <a:t>:……………………………………………………………………………………………………………………….</a:t>
            </a:r>
            <a:endParaRPr lang="fr-FR" dirty="0"/>
          </a:p>
          <a:p>
            <a:r>
              <a:rPr lang="fr-FR" dirty="0" smtClean="0"/>
              <a:t>Téléphone</a:t>
            </a:r>
            <a:r>
              <a:rPr lang="fr-FR" dirty="0"/>
              <a:t> </a:t>
            </a:r>
            <a:r>
              <a:rPr lang="fr-FR" dirty="0" smtClean="0"/>
              <a:t>:………………………………………………Mail</a:t>
            </a:r>
            <a:r>
              <a:rPr lang="fr-FR" dirty="0"/>
              <a:t> : </a:t>
            </a:r>
            <a:r>
              <a:rPr lang="fr-FR" dirty="0" smtClean="0"/>
              <a:t>……………………………………………………….</a:t>
            </a:r>
            <a:endParaRPr lang="fr-FR" dirty="0"/>
          </a:p>
          <a:p>
            <a:endParaRPr lang="fr-FR" sz="1200" b="1" dirty="0" smtClean="0"/>
          </a:p>
          <a:p>
            <a:r>
              <a:rPr lang="fr-FR" sz="1600" b="1" dirty="0" smtClean="0"/>
              <a:t>Cours (plusieurs choix possibles) :   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400" dirty="0" smtClean="0"/>
              <a:t>ÉVEIL GYM (3-4 ans) : mercredi 17h-17h45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400" dirty="0" smtClean="0"/>
              <a:t>INITIATION GYM (5-7 an)s : mercredi 16h-16h45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400" dirty="0" smtClean="0"/>
              <a:t>ÉVEIL DANSE (4-5 ans) : mercredi 15h-15h45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 smtClean="0"/>
              <a:t>INITIATION DANSE (6-8 </a:t>
            </a:r>
            <a:r>
              <a:rPr lang="en-US" sz="1400" dirty="0" err="1" smtClean="0"/>
              <a:t>ans</a:t>
            </a:r>
            <a:r>
              <a:rPr lang="en-US" sz="1400" dirty="0" smtClean="0"/>
              <a:t>) : </a:t>
            </a:r>
            <a:r>
              <a:rPr lang="en-US" sz="1400" dirty="0" err="1" smtClean="0"/>
              <a:t>mercredi</a:t>
            </a:r>
            <a:r>
              <a:rPr lang="en-US" sz="1400" dirty="0" smtClean="0"/>
              <a:t> 14h-15h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 smtClean="0"/>
              <a:t>STREET (+ de 8 an)s : </a:t>
            </a:r>
            <a:r>
              <a:rPr lang="fr-FR" sz="1400" dirty="0" smtClean="0"/>
              <a:t>mercredi 13h-14h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 smtClean="0"/>
              <a:t>MODERN JAZZ ÉLÉMENTAIRE 1 (8-10 </a:t>
            </a:r>
            <a:r>
              <a:rPr lang="en-US" sz="1400" dirty="0" err="1" smtClean="0"/>
              <a:t>ans</a:t>
            </a:r>
            <a:r>
              <a:rPr lang="en-US" sz="1400" dirty="0" smtClean="0"/>
              <a:t>) :  </a:t>
            </a:r>
            <a:r>
              <a:rPr lang="en-US" sz="1400" dirty="0" err="1" smtClean="0"/>
              <a:t>mercredi</a:t>
            </a:r>
            <a:r>
              <a:rPr lang="en-US" sz="1400" dirty="0" smtClean="0"/>
              <a:t> 18h-19h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 smtClean="0"/>
              <a:t>MODERN JAZZ ELEMENTAIRE 2/ ADOS( + de 10 </a:t>
            </a:r>
            <a:r>
              <a:rPr lang="en-US" sz="1400" dirty="0" err="1" smtClean="0"/>
              <a:t>ans</a:t>
            </a:r>
            <a:r>
              <a:rPr lang="en-US" sz="1400" dirty="0" smtClean="0"/>
              <a:t>): </a:t>
            </a:r>
            <a:r>
              <a:rPr lang="en-US" sz="1400" dirty="0" err="1" smtClean="0"/>
              <a:t>mercredi</a:t>
            </a:r>
            <a:r>
              <a:rPr lang="en-US" sz="1400" dirty="0" smtClean="0"/>
              <a:t> 19h-20h</a:t>
            </a:r>
          </a:p>
          <a:p>
            <a:endParaRPr lang="fr-FR" sz="1200" dirty="0" smtClean="0"/>
          </a:p>
          <a:p>
            <a:r>
              <a:rPr lang="fr-FR" sz="1400" i="1" dirty="0" smtClean="0"/>
              <a:t>Les </a:t>
            </a:r>
            <a:r>
              <a:rPr lang="fr-FR" sz="1400" i="1" dirty="0"/>
              <a:t>cours ne pourront être mis en place qu’à partir de 10 </a:t>
            </a:r>
            <a:r>
              <a:rPr lang="fr-FR" sz="1400" i="1" dirty="0" smtClean="0"/>
              <a:t>participants.</a:t>
            </a:r>
          </a:p>
          <a:p>
            <a:r>
              <a:rPr lang="fr-FR" sz="1400" i="1" u="sng" dirty="0" smtClean="0"/>
              <a:t>Les </a:t>
            </a:r>
            <a:r>
              <a:rPr lang="fr-FR" sz="1400" i="1" u="sng" dirty="0"/>
              <a:t>inscriptions ne sont pas remboursables</a:t>
            </a:r>
            <a:r>
              <a:rPr lang="fr-FR" sz="1400" i="1" dirty="0"/>
              <a:t> (sauf en cas d’un nombre insuffisant d’inscriptions).</a:t>
            </a:r>
            <a:endParaRPr lang="fr-FR" sz="1400" dirty="0"/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90511"/>
            <a:ext cx="1368152" cy="794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164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9763"/>
            <a:ext cx="1368152" cy="794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ZoneTexte 12"/>
          <p:cNvSpPr txBox="1"/>
          <p:nvPr/>
        </p:nvSpPr>
        <p:spPr>
          <a:xfrm>
            <a:off x="179512" y="1125747"/>
            <a:ext cx="4320480" cy="57490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1600" dirty="0" smtClean="0"/>
              <a:t>Adhésion annuelle à Plénitude : 20 € </a:t>
            </a:r>
          </a:p>
          <a:p>
            <a:r>
              <a:rPr lang="fr-FR" sz="1600" i="1" dirty="0" smtClean="0"/>
              <a:t>Si adhésion famille à Plénitude : 15 € le suivant</a:t>
            </a:r>
          </a:p>
          <a:p>
            <a:r>
              <a:rPr lang="fr-FR" sz="1600" dirty="0" smtClean="0"/>
              <a:t>Cotisation annuelle :</a:t>
            </a:r>
          </a:p>
          <a:p>
            <a:pPr marL="720725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Gym : 70 €</a:t>
            </a:r>
          </a:p>
          <a:p>
            <a:pPr marL="720725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Danse : 90 €</a:t>
            </a:r>
          </a:p>
          <a:p>
            <a:pPr marL="720725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Forfait multi-cours : 130 €</a:t>
            </a:r>
          </a:p>
          <a:p>
            <a:r>
              <a:rPr lang="fr-FR" sz="1000" dirty="0" smtClean="0"/>
              <a:t> </a:t>
            </a:r>
          </a:p>
          <a:p>
            <a:r>
              <a:rPr lang="fr-FR" sz="1400" u="sng" dirty="0" smtClean="0"/>
              <a:t>Modalités de paiement</a:t>
            </a:r>
            <a:r>
              <a:rPr lang="fr-FR" sz="1400" dirty="0" smtClean="0"/>
              <a:t> : </a:t>
            </a:r>
          </a:p>
          <a:p>
            <a:pPr algn="just">
              <a:spcAft>
                <a:spcPts val="400"/>
              </a:spcAft>
            </a:pPr>
            <a:r>
              <a:rPr lang="fr-FR" sz="1400" dirty="0" smtClean="0"/>
              <a:t>Le paiement est à effectuer au plus tard au 3</a:t>
            </a:r>
            <a:r>
              <a:rPr lang="fr-FR" sz="1400" baseline="30000" dirty="0" smtClean="0"/>
              <a:t>e</a:t>
            </a:r>
            <a:r>
              <a:rPr lang="fr-FR" sz="1400" dirty="0" smtClean="0"/>
              <a:t> cours, au comptant ou sous forme de 3 chèques maximum (encaissés de octobre à décembre).</a:t>
            </a:r>
          </a:p>
          <a:p>
            <a:pPr algn="just">
              <a:spcAft>
                <a:spcPts val="400"/>
              </a:spcAft>
            </a:pPr>
            <a:r>
              <a:rPr lang="fr-FR" sz="1200" b="1" u="sng" dirty="0" smtClean="0"/>
              <a:t>Pour la danse</a:t>
            </a:r>
            <a:r>
              <a:rPr lang="fr-FR" sz="1200" dirty="0" smtClean="0"/>
              <a:t>, la participation pour les costumes (20 €) est à régler au moment de l’inscription mais ne sera encaissée qu’au mois d’avril lors de la confirmation de la participation au spectacle.</a:t>
            </a:r>
          </a:p>
          <a:p>
            <a:r>
              <a:rPr lang="fr-FR" sz="1400" dirty="0" smtClean="0">
                <a:sym typeface="Wingdings"/>
              </a:rPr>
              <a:t></a:t>
            </a:r>
            <a:r>
              <a:rPr lang="fr-FR" sz="1400" dirty="0" smtClean="0"/>
              <a:t> Chèque(s) bancaire(s) à l’ordre de Plénitude: ………….€ </a:t>
            </a:r>
            <a:endParaRPr lang="fr-FR" sz="1400" i="1" dirty="0" smtClean="0"/>
          </a:p>
          <a:p>
            <a:pPr>
              <a:spcAft>
                <a:spcPts val="400"/>
              </a:spcAft>
            </a:pPr>
            <a:r>
              <a:rPr lang="fr-FR" sz="1400" dirty="0" smtClean="0"/>
              <a:t>               </a:t>
            </a:r>
            <a:r>
              <a:rPr lang="fr-FR" sz="1400" dirty="0" smtClean="0">
                <a:sym typeface="Wingdings"/>
              </a:rPr>
              <a:t></a:t>
            </a:r>
            <a:r>
              <a:rPr lang="fr-FR" sz="1400" dirty="0" smtClean="0"/>
              <a:t> comptant          </a:t>
            </a:r>
            <a:r>
              <a:rPr lang="fr-FR" sz="1400" dirty="0" smtClean="0">
                <a:sym typeface="Wingdings"/>
              </a:rPr>
              <a:t></a:t>
            </a:r>
            <a:r>
              <a:rPr lang="fr-FR" sz="1400" dirty="0" smtClean="0"/>
              <a:t>  3 fois </a:t>
            </a:r>
          </a:p>
          <a:p>
            <a:r>
              <a:rPr lang="fr-FR" sz="1400" dirty="0" smtClean="0">
                <a:sym typeface="Wingdings"/>
              </a:rPr>
              <a:t></a:t>
            </a:r>
            <a:r>
              <a:rPr lang="fr-FR" sz="1400" dirty="0" smtClean="0"/>
              <a:t> Espèces: …………..€</a:t>
            </a:r>
            <a:endParaRPr lang="fr-FR" sz="1400" i="1" dirty="0" smtClean="0"/>
          </a:p>
          <a:p>
            <a:r>
              <a:rPr lang="fr-FR" sz="1000" dirty="0" smtClean="0"/>
              <a:t> </a:t>
            </a:r>
            <a:endParaRPr lang="fr-FR" sz="800" dirty="0" smtClean="0"/>
          </a:p>
          <a:p>
            <a:pPr>
              <a:lnSpc>
                <a:spcPts val="1300"/>
              </a:lnSpc>
            </a:pPr>
            <a:r>
              <a:rPr lang="fr-FR" sz="1400" dirty="0" smtClean="0"/>
              <a:t>Nom et N° Assurance Responsabilité Civile : </a:t>
            </a:r>
          </a:p>
          <a:p>
            <a:pPr>
              <a:lnSpc>
                <a:spcPts val="1300"/>
              </a:lnSpc>
            </a:pPr>
            <a:r>
              <a:rPr lang="fr-FR" sz="800" dirty="0" smtClean="0"/>
              <a:t>.</a:t>
            </a:r>
            <a:r>
              <a:rPr lang="fr-FR" sz="1400" dirty="0" smtClean="0"/>
              <a:t>............................................................................................</a:t>
            </a:r>
          </a:p>
          <a:p>
            <a:pPr>
              <a:lnSpc>
                <a:spcPts val="1300"/>
              </a:lnSpc>
            </a:pPr>
            <a:endParaRPr lang="fr-FR" sz="800" dirty="0" smtClean="0"/>
          </a:p>
          <a:p>
            <a:pPr>
              <a:lnSpc>
                <a:spcPts val="1300"/>
              </a:lnSpc>
            </a:pPr>
            <a:r>
              <a:rPr lang="fr-FR" sz="1400" dirty="0" smtClean="0"/>
              <a:t>Passerelle ALSH: 	OUI    /      NON</a:t>
            </a:r>
          </a:p>
          <a:p>
            <a:pPr>
              <a:lnSpc>
                <a:spcPts val="1300"/>
              </a:lnSpc>
            </a:pPr>
            <a:r>
              <a:rPr lang="fr-FR" sz="1400" i="1" dirty="0" smtClean="0"/>
              <a:t>Si oui, joindre l’autorisation de sortie</a:t>
            </a:r>
          </a:p>
          <a:p>
            <a:pPr>
              <a:lnSpc>
                <a:spcPts val="1300"/>
              </a:lnSpc>
            </a:pPr>
            <a:endParaRPr lang="fr-FR" sz="800" dirty="0"/>
          </a:p>
          <a:p>
            <a:pPr>
              <a:lnSpc>
                <a:spcPts val="1300"/>
              </a:lnSpc>
            </a:pPr>
            <a:r>
              <a:rPr lang="fr-FR" sz="1400" dirty="0" smtClean="0"/>
              <a:t>Autorisation du droit à l’image : 	OUI    /     NON</a:t>
            </a:r>
          </a:p>
          <a:p>
            <a:pPr>
              <a:lnSpc>
                <a:spcPts val="1300"/>
              </a:lnSpc>
            </a:pPr>
            <a:endParaRPr lang="fr-FR" sz="800" dirty="0" smtClean="0"/>
          </a:p>
          <a:p>
            <a:pPr>
              <a:lnSpc>
                <a:spcPts val="1300"/>
              </a:lnSpc>
            </a:pPr>
            <a:r>
              <a:rPr lang="fr-FR" sz="1400" i="1" dirty="0" smtClean="0"/>
              <a:t>Joindre au dossier copie du certificat médical (valable 3 ans) et le règlement intérieur signé.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297" y="269763"/>
            <a:ext cx="1368152" cy="794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ZoneTexte 16"/>
          <p:cNvSpPr txBox="1"/>
          <p:nvPr/>
        </p:nvSpPr>
        <p:spPr>
          <a:xfrm>
            <a:off x="4682974" y="1125747"/>
            <a:ext cx="4320480" cy="57490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1600" dirty="0" smtClean="0"/>
              <a:t>Adhésion annuelle à Plénitude : 20 € </a:t>
            </a:r>
          </a:p>
          <a:p>
            <a:r>
              <a:rPr lang="fr-FR" sz="1600" i="1" dirty="0" smtClean="0"/>
              <a:t>Si adhésion famille à Plénitude : 15 € le suivant</a:t>
            </a:r>
          </a:p>
          <a:p>
            <a:r>
              <a:rPr lang="fr-FR" sz="1600" dirty="0" smtClean="0"/>
              <a:t>Cotisation annuelle :</a:t>
            </a:r>
          </a:p>
          <a:p>
            <a:pPr marL="720725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Gym : 70 €</a:t>
            </a:r>
          </a:p>
          <a:p>
            <a:pPr marL="720725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Danse : 90 €</a:t>
            </a:r>
          </a:p>
          <a:p>
            <a:pPr marL="720725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Forfait multi-cours : 130 €</a:t>
            </a:r>
          </a:p>
          <a:p>
            <a:r>
              <a:rPr lang="fr-FR" sz="1000" dirty="0" smtClean="0"/>
              <a:t> </a:t>
            </a:r>
          </a:p>
          <a:p>
            <a:r>
              <a:rPr lang="fr-FR" sz="1400" u="sng" dirty="0" smtClean="0"/>
              <a:t>Modalités de paiement</a:t>
            </a:r>
            <a:r>
              <a:rPr lang="fr-FR" sz="1400" dirty="0" smtClean="0"/>
              <a:t> : </a:t>
            </a:r>
          </a:p>
          <a:p>
            <a:pPr algn="just">
              <a:spcAft>
                <a:spcPts val="400"/>
              </a:spcAft>
            </a:pPr>
            <a:r>
              <a:rPr lang="fr-FR" sz="1400" dirty="0" smtClean="0"/>
              <a:t>Le paiement est à effectuer au plus tard au 3</a:t>
            </a:r>
            <a:r>
              <a:rPr lang="fr-FR" sz="1400" baseline="30000" dirty="0" smtClean="0"/>
              <a:t>e</a:t>
            </a:r>
            <a:r>
              <a:rPr lang="fr-FR" sz="1400" dirty="0" smtClean="0"/>
              <a:t> cours, au comptant ou sous forme de 3 chèques maximum (encaissés de octobre à décembre).</a:t>
            </a:r>
          </a:p>
          <a:p>
            <a:pPr algn="just">
              <a:spcAft>
                <a:spcPts val="400"/>
              </a:spcAft>
            </a:pPr>
            <a:r>
              <a:rPr lang="fr-FR" sz="1200" b="1" u="sng" dirty="0" smtClean="0"/>
              <a:t>Pour la danse</a:t>
            </a:r>
            <a:r>
              <a:rPr lang="fr-FR" sz="1200" dirty="0" smtClean="0"/>
              <a:t>, la participation pour les costumes (20 €) est à régler au moment de l’inscription mais ne sera encaissée qu’au mois d’avril lors de la confirmation de la participation au spectacle.</a:t>
            </a:r>
          </a:p>
          <a:p>
            <a:r>
              <a:rPr lang="fr-FR" sz="1400" dirty="0" smtClean="0">
                <a:sym typeface="Wingdings"/>
              </a:rPr>
              <a:t></a:t>
            </a:r>
            <a:r>
              <a:rPr lang="fr-FR" sz="1400" dirty="0" smtClean="0"/>
              <a:t> Chèque(s) bancaire(s) à l’ordre de Plénitude: ………….€ </a:t>
            </a:r>
            <a:endParaRPr lang="fr-FR" sz="1400" i="1" dirty="0" smtClean="0"/>
          </a:p>
          <a:p>
            <a:pPr>
              <a:spcAft>
                <a:spcPts val="400"/>
              </a:spcAft>
            </a:pPr>
            <a:r>
              <a:rPr lang="fr-FR" sz="1400" dirty="0" smtClean="0"/>
              <a:t>               </a:t>
            </a:r>
            <a:r>
              <a:rPr lang="fr-FR" sz="1400" dirty="0" smtClean="0">
                <a:sym typeface="Wingdings"/>
              </a:rPr>
              <a:t></a:t>
            </a:r>
            <a:r>
              <a:rPr lang="fr-FR" sz="1400" dirty="0" smtClean="0"/>
              <a:t> comptant          </a:t>
            </a:r>
            <a:r>
              <a:rPr lang="fr-FR" sz="1400" dirty="0" smtClean="0">
                <a:sym typeface="Wingdings"/>
              </a:rPr>
              <a:t></a:t>
            </a:r>
            <a:r>
              <a:rPr lang="fr-FR" sz="1400" dirty="0" smtClean="0"/>
              <a:t>  3 fois </a:t>
            </a:r>
          </a:p>
          <a:p>
            <a:r>
              <a:rPr lang="fr-FR" sz="1400" dirty="0" smtClean="0">
                <a:sym typeface="Wingdings"/>
              </a:rPr>
              <a:t></a:t>
            </a:r>
            <a:r>
              <a:rPr lang="fr-FR" sz="1400" dirty="0" smtClean="0"/>
              <a:t> Espèces: …………..€</a:t>
            </a:r>
            <a:endParaRPr lang="fr-FR" sz="1400" i="1" dirty="0" smtClean="0"/>
          </a:p>
          <a:p>
            <a:r>
              <a:rPr lang="fr-FR" sz="1000" dirty="0" smtClean="0"/>
              <a:t> </a:t>
            </a:r>
            <a:endParaRPr lang="fr-FR" sz="800" dirty="0" smtClean="0"/>
          </a:p>
          <a:p>
            <a:pPr>
              <a:lnSpc>
                <a:spcPts val="1300"/>
              </a:lnSpc>
            </a:pPr>
            <a:r>
              <a:rPr lang="fr-FR" sz="1400" dirty="0" smtClean="0"/>
              <a:t>Nom et N° Assurance Responsabilité Civile : </a:t>
            </a:r>
          </a:p>
          <a:p>
            <a:pPr>
              <a:lnSpc>
                <a:spcPts val="1300"/>
              </a:lnSpc>
            </a:pPr>
            <a:r>
              <a:rPr lang="fr-FR" sz="800" dirty="0" smtClean="0"/>
              <a:t>.</a:t>
            </a:r>
            <a:r>
              <a:rPr lang="fr-FR" sz="1400" dirty="0" smtClean="0"/>
              <a:t>............................................................................................</a:t>
            </a:r>
          </a:p>
          <a:p>
            <a:pPr>
              <a:lnSpc>
                <a:spcPts val="1300"/>
              </a:lnSpc>
            </a:pPr>
            <a:endParaRPr lang="fr-FR" sz="800" dirty="0" smtClean="0"/>
          </a:p>
          <a:p>
            <a:pPr>
              <a:lnSpc>
                <a:spcPts val="1300"/>
              </a:lnSpc>
            </a:pPr>
            <a:r>
              <a:rPr lang="fr-FR" sz="1400" dirty="0" smtClean="0"/>
              <a:t>Passerelle ALSH: 	OUI    /      NON</a:t>
            </a:r>
          </a:p>
          <a:p>
            <a:pPr>
              <a:lnSpc>
                <a:spcPts val="1300"/>
              </a:lnSpc>
            </a:pPr>
            <a:r>
              <a:rPr lang="fr-FR" sz="1400" i="1" dirty="0" smtClean="0"/>
              <a:t>Si oui, joindre l’autorisation de sortie</a:t>
            </a:r>
          </a:p>
          <a:p>
            <a:pPr>
              <a:lnSpc>
                <a:spcPts val="1300"/>
              </a:lnSpc>
            </a:pPr>
            <a:endParaRPr lang="fr-FR" sz="800" dirty="0"/>
          </a:p>
          <a:p>
            <a:pPr>
              <a:lnSpc>
                <a:spcPts val="1300"/>
              </a:lnSpc>
            </a:pPr>
            <a:r>
              <a:rPr lang="fr-FR" sz="1400" dirty="0" smtClean="0"/>
              <a:t>Autorisation du droit à l’image : 	OUI    /     NON</a:t>
            </a:r>
          </a:p>
          <a:p>
            <a:pPr>
              <a:lnSpc>
                <a:spcPts val="1300"/>
              </a:lnSpc>
            </a:pPr>
            <a:endParaRPr lang="fr-FR" sz="800" dirty="0" smtClean="0"/>
          </a:p>
          <a:p>
            <a:pPr>
              <a:lnSpc>
                <a:spcPts val="1300"/>
              </a:lnSpc>
            </a:pPr>
            <a:r>
              <a:rPr lang="fr-FR" sz="1400" i="1" dirty="0" smtClean="0"/>
              <a:t>Joindre au dossier copie du certificat médical (valable 3 ans) et le règlement intérieur signé.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1835697" y="112922"/>
            <a:ext cx="2520280" cy="951423"/>
          </a:xfrm>
          <a:prstGeom prst="rect">
            <a:avLst/>
          </a:prstGeom>
          <a:noFill/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fr-FR" sz="1600" b="1" i="1" dirty="0" smtClean="0"/>
              <a:t>Contacts:</a:t>
            </a:r>
          </a:p>
          <a:p>
            <a:r>
              <a:rPr lang="fr-FR" sz="1400" i="1" u="sng" dirty="0" smtClean="0"/>
              <a:t>plenitude.calmont@gmail.com</a:t>
            </a:r>
            <a:endParaRPr lang="fr-FR" sz="1400" i="1" dirty="0"/>
          </a:p>
          <a:p>
            <a:r>
              <a:rPr lang="fr-FR" sz="1400" i="1" dirty="0" smtClean="0"/>
              <a:t>plenitude-calmont.fr</a:t>
            </a:r>
            <a:endParaRPr lang="fr-FR" sz="1400" i="1" dirty="0"/>
          </a:p>
          <a:p>
            <a:r>
              <a:rPr lang="fr-FR" sz="1400" i="1" dirty="0" smtClean="0"/>
              <a:t>Fabienne ETHEVE </a:t>
            </a:r>
            <a:r>
              <a:rPr lang="fr-FR" sz="1200" i="1" dirty="0" smtClean="0"/>
              <a:t>07.81.55.09.08</a:t>
            </a:r>
            <a:endParaRPr lang="fr-FR" sz="1200" i="1" dirty="0"/>
          </a:p>
          <a:p>
            <a:endParaRPr lang="fr-FR" b="1" dirty="0"/>
          </a:p>
        </p:txBody>
      </p:sp>
      <p:sp>
        <p:nvSpPr>
          <p:cNvPr id="19" name="ZoneTexte 18"/>
          <p:cNvSpPr txBox="1"/>
          <p:nvPr/>
        </p:nvSpPr>
        <p:spPr>
          <a:xfrm>
            <a:off x="6423982" y="112921"/>
            <a:ext cx="2520280" cy="951423"/>
          </a:xfrm>
          <a:prstGeom prst="rect">
            <a:avLst/>
          </a:prstGeom>
          <a:noFill/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fr-FR" sz="1600" b="1" i="1" dirty="0" smtClean="0"/>
              <a:t>Contacts:</a:t>
            </a:r>
          </a:p>
          <a:p>
            <a:r>
              <a:rPr lang="fr-FR" sz="1400" i="1" u="sng" dirty="0" smtClean="0"/>
              <a:t>plenitude.calmont@gmail.com</a:t>
            </a:r>
            <a:endParaRPr lang="fr-FR" sz="1400" i="1" dirty="0"/>
          </a:p>
          <a:p>
            <a:r>
              <a:rPr lang="fr-FR" sz="1400" i="1" dirty="0" smtClean="0"/>
              <a:t>plenitude-calmont.fr</a:t>
            </a:r>
            <a:endParaRPr lang="fr-FR" sz="1400" i="1" dirty="0"/>
          </a:p>
          <a:p>
            <a:r>
              <a:rPr lang="fr-FR" sz="1400" i="1" dirty="0" smtClean="0"/>
              <a:t>Fabienne ETHEVE </a:t>
            </a:r>
            <a:r>
              <a:rPr lang="fr-FR" sz="1200" i="1" dirty="0" smtClean="0"/>
              <a:t>07.81.55.09.08</a:t>
            </a:r>
            <a:endParaRPr lang="fr-FR" sz="1200" i="1" dirty="0"/>
          </a:p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2251354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28</Words>
  <Application>Microsoft Office PowerPoint</Application>
  <PresentationFormat>Affichage à l'écran (4:3)</PresentationFormat>
  <Paragraphs>88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Thème Office</vt:lpstr>
      <vt:lpstr>Présentation PowerPoint</vt:lpstr>
      <vt:lpstr>Présentation PowerPoint</vt:lpstr>
    </vt:vector>
  </TitlesOfParts>
  <Company>DTSI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asaintmacary</dc:creator>
  <cp:lastModifiedBy>home</cp:lastModifiedBy>
  <cp:revision>12</cp:revision>
  <cp:lastPrinted>2018-08-22T11:05:18Z</cp:lastPrinted>
  <dcterms:created xsi:type="dcterms:W3CDTF">2018-08-22T09:50:17Z</dcterms:created>
  <dcterms:modified xsi:type="dcterms:W3CDTF">2018-08-23T12:58:37Z</dcterms:modified>
</cp:coreProperties>
</file>