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30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30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5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7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53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72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5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63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04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31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30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53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051720" y="48238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INSCRIPTION YOGA</a:t>
            </a:r>
          </a:p>
          <a:p>
            <a:pPr algn="ctr"/>
            <a:r>
              <a:rPr lang="fr-FR" b="1" dirty="0" smtClean="0"/>
              <a:t>PARENT-ENFANT</a:t>
            </a:r>
            <a:endParaRPr lang="fr-FR" b="1" dirty="0"/>
          </a:p>
        </p:txBody>
      </p:sp>
      <p:sp>
        <p:nvSpPr>
          <p:cNvPr id="2" name="Rectangle 1"/>
          <p:cNvSpPr/>
          <p:nvPr/>
        </p:nvSpPr>
        <p:spPr>
          <a:xfrm>
            <a:off x="179512" y="1064344"/>
            <a:ext cx="4248472" cy="56770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endParaRPr lang="fr-FR" sz="1000" dirty="0" smtClean="0"/>
          </a:p>
          <a:p>
            <a:pPr algn="ctr"/>
            <a:r>
              <a:rPr lang="fr-FR" dirty="0" smtClean="0"/>
              <a:t>Cours le jeudi de 18h à 19h</a:t>
            </a:r>
          </a:p>
          <a:p>
            <a:pPr algn="ctr"/>
            <a:r>
              <a:rPr lang="fr-FR" dirty="0" smtClean="0"/>
              <a:t>À partir de 6 ans</a:t>
            </a:r>
          </a:p>
          <a:p>
            <a:endParaRPr lang="fr-FR" sz="800" dirty="0" smtClean="0"/>
          </a:p>
          <a:p>
            <a:r>
              <a:rPr lang="fr-FR" b="1" dirty="0" smtClean="0"/>
              <a:t>PARENT</a:t>
            </a:r>
          </a:p>
          <a:p>
            <a:r>
              <a:rPr lang="fr-FR" dirty="0" smtClean="0"/>
              <a:t>Nom</a:t>
            </a:r>
            <a:r>
              <a:rPr lang="fr-FR" dirty="0"/>
              <a:t> : </a:t>
            </a:r>
            <a:r>
              <a:rPr lang="fr-FR" dirty="0" smtClean="0"/>
              <a:t>….……………………………………………………</a:t>
            </a:r>
            <a:endParaRPr lang="fr-FR" dirty="0"/>
          </a:p>
          <a:p>
            <a:r>
              <a:rPr lang="fr-FR" dirty="0"/>
              <a:t>Prénom </a:t>
            </a:r>
            <a:r>
              <a:rPr lang="fr-FR" dirty="0" smtClean="0"/>
              <a:t>:…………………………………………………..Date </a:t>
            </a:r>
            <a:r>
              <a:rPr lang="fr-FR" dirty="0"/>
              <a:t>de naissance : </a:t>
            </a:r>
            <a:r>
              <a:rPr lang="fr-FR" dirty="0" smtClean="0"/>
              <a:t>………………………………….</a:t>
            </a:r>
            <a:endParaRPr lang="fr-FR" dirty="0"/>
          </a:p>
          <a:p>
            <a:r>
              <a:rPr lang="fr-FR" dirty="0"/>
              <a:t>Adresse </a:t>
            </a:r>
            <a:r>
              <a:rPr lang="fr-FR" dirty="0" smtClean="0"/>
              <a:t>:……………………………………………………………………………………………………………………….</a:t>
            </a:r>
            <a:endParaRPr lang="fr-FR" dirty="0"/>
          </a:p>
          <a:p>
            <a:r>
              <a:rPr lang="fr-FR" dirty="0" smtClean="0"/>
              <a:t>Téléphone</a:t>
            </a:r>
            <a:r>
              <a:rPr lang="fr-FR" dirty="0"/>
              <a:t> </a:t>
            </a:r>
            <a:r>
              <a:rPr lang="fr-FR" dirty="0" smtClean="0"/>
              <a:t>:………………………………………………Mail</a:t>
            </a:r>
            <a:r>
              <a:rPr lang="fr-FR" dirty="0"/>
              <a:t> : </a:t>
            </a:r>
            <a:r>
              <a:rPr lang="fr-FR" dirty="0" smtClean="0"/>
              <a:t>……………………………………………………….</a:t>
            </a:r>
            <a:endParaRPr lang="fr-FR" dirty="0"/>
          </a:p>
          <a:p>
            <a:endParaRPr lang="fr-FR" sz="1200" b="1" dirty="0" smtClean="0"/>
          </a:p>
          <a:p>
            <a:endParaRPr lang="fr-FR" sz="1200" b="1" dirty="0" smtClean="0"/>
          </a:p>
          <a:p>
            <a:r>
              <a:rPr lang="fr-FR" b="1" dirty="0" smtClean="0"/>
              <a:t>ENFANT</a:t>
            </a:r>
          </a:p>
          <a:p>
            <a:r>
              <a:rPr lang="fr-FR" dirty="0" smtClean="0"/>
              <a:t>Nom</a:t>
            </a:r>
            <a:r>
              <a:rPr lang="fr-FR" dirty="0"/>
              <a:t> : ….……………………………………………………</a:t>
            </a:r>
          </a:p>
          <a:p>
            <a:r>
              <a:rPr lang="fr-FR" dirty="0"/>
              <a:t>Prénom :…………………………………………………..Date de naissance : ………………………………….</a:t>
            </a:r>
          </a:p>
          <a:p>
            <a:endParaRPr lang="fr-FR" sz="1200" b="1" dirty="0" smtClean="0"/>
          </a:p>
          <a:p>
            <a:r>
              <a:rPr lang="fr-FR" sz="1400" i="1" dirty="0" smtClean="0"/>
              <a:t>Les </a:t>
            </a:r>
            <a:r>
              <a:rPr lang="fr-FR" sz="1400" i="1" dirty="0"/>
              <a:t>cours ne pourront être mis en place qu’à partir de 10 </a:t>
            </a:r>
            <a:r>
              <a:rPr lang="fr-FR" sz="1400" i="1" dirty="0" smtClean="0"/>
              <a:t>participants.</a:t>
            </a:r>
          </a:p>
          <a:p>
            <a:r>
              <a:rPr lang="fr-FR" sz="1400" i="1" u="sng" dirty="0" smtClean="0"/>
              <a:t>Les </a:t>
            </a:r>
            <a:r>
              <a:rPr lang="fr-FR" sz="1400" i="1" u="sng" dirty="0"/>
              <a:t>inscriptions ne sont pas remboursables</a:t>
            </a:r>
            <a:r>
              <a:rPr lang="fr-FR" sz="1400" i="1" dirty="0"/>
              <a:t> (sauf en cas d’un nombre insuffisant d’inscriptions).</a:t>
            </a:r>
            <a:endParaRPr lang="fr-FR" sz="1400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6660232" y="48238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INSCRIPTION YOGA</a:t>
            </a:r>
          </a:p>
          <a:p>
            <a:pPr algn="ctr"/>
            <a:r>
              <a:rPr lang="fr-FR" b="1" dirty="0" smtClean="0"/>
              <a:t>PARENT-ENFANT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4788024" y="1064344"/>
            <a:ext cx="4248472" cy="56770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endParaRPr lang="fr-FR" sz="1000" dirty="0" smtClean="0"/>
          </a:p>
          <a:p>
            <a:pPr algn="ctr"/>
            <a:r>
              <a:rPr lang="fr-FR" dirty="0" smtClean="0"/>
              <a:t>Cours le jeudi de 18h à 19h</a:t>
            </a:r>
          </a:p>
          <a:p>
            <a:pPr algn="ctr"/>
            <a:r>
              <a:rPr lang="fr-FR" dirty="0" smtClean="0"/>
              <a:t>À partir de 6 ans</a:t>
            </a:r>
          </a:p>
          <a:p>
            <a:endParaRPr lang="fr-FR" sz="800" dirty="0" smtClean="0"/>
          </a:p>
          <a:p>
            <a:r>
              <a:rPr lang="fr-FR" b="1" dirty="0" smtClean="0"/>
              <a:t>PARENT</a:t>
            </a:r>
          </a:p>
          <a:p>
            <a:r>
              <a:rPr lang="fr-FR" dirty="0" smtClean="0"/>
              <a:t>Nom</a:t>
            </a:r>
            <a:r>
              <a:rPr lang="fr-FR" dirty="0"/>
              <a:t> : </a:t>
            </a:r>
            <a:r>
              <a:rPr lang="fr-FR" dirty="0" smtClean="0"/>
              <a:t>….……………………………………………………</a:t>
            </a:r>
            <a:endParaRPr lang="fr-FR" dirty="0"/>
          </a:p>
          <a:p>
            <a:r>
              <a:rPr lang="fr-FR" dirty="0"/>
              <a:t>Prénom </a:t>
            </a:r>
            <a:r>
              <a:rPr lang="fr-FR" dirty="0" smtClean="0"/>
              <a:t>:…………………………………………………..Date </a:t>
            </a:r>
            <a:r>
              <a:rPr lang="fr-FR" dirty="0"/>
              <a:t>de naissance : </a:t>
            </a:r>
            <a:r>
              <a:rPr lang="fr-FR" dirty="0" smtClean="0"/>
              <a:t>………………………………….</a:t>
            </a:r>
            <a:endParaRPr lang="fr-FR" dirty="0"/>
          </a:p>
          <a:p>
            <a:r>
              <a:rPr lang="fr-FR" dirty="0"/>
              <a:t>Adresse </a:t>
            </a:r>
            <a:r>
              <a:rPr lang="fr-FR" dirty="0" smtClean="0"/>
              <a:t>:……………………………………………………………………………………………………………………….</a:t>
            </a:r>
            <a:endParaRPr lang="fr-FR" dirty="0"/>
          </a:p>
          <a:p>
            <a:r>
              <a:rPr lang="fr-FR" dirty="0" smtClean="0"/>
              <a:t>Téléphone</a:t>
            </a:r>
            <a:r>
              <a:rPr lang="fr-FR" dirty="0"/>
              <a:t> </a:t>
            </a:r>
            <a:r>
              <a:rPr lang="fr-FR" dirty="0" smtClean="0"/>
              <a:t>:………………………………………………Mail</a:t>
            </a:r>
            <a:r>
              <a:rPr lang="fr-FR" dirty="0"/>
              <a:t> : </a:t>
            </a:r>
            <a:r>
              <a:rPr lang="fr-FR" dirty="0" smtClean="0"/>
              <a:t>……………………………………………………….</a:t>
            </a:r>
            <a:endParaRPr lang="fr-FR" dirty="0"/>
          </a:p>
          <a:p>
            <a:endParaRPr lang="fr-FR" sz="1200" b="1" dirty="0" smtClean="0"/>
          </a:p>
          <a:p>
            <a:endParaRPr lang="fr-FR" sz="1200" b="1" dirty="0" smtClean="0"/>
          </a:p>
          <a:p>
            <a:r>
              <a:rPr lang="fr-FR" b="1" dirty="0" smtClean="0"/>
              <a:t>ENFANT</a:t>
            </a:r>
          </a:p>
          <a:p>
            <a:r>
              <a:rPr lang="fr-FR" dirty="0" smtClean="0"/>
              <a:t>Nom</a:t>
            </a:r>
            <a:r>
              <a:rPr lang="fr-FR" dirty="0"/>
              <a:t> : ….……………………………………………………</a:t>
            </a:r>
          </a:p>
          <a:p>
            <a:r>
              <a:rPr lang="fr-FR" dirty="0"/>
              <a:t>Prénom :…………………………………………………..Date de naissance : ………………………………….</a:t>
            </a:r>
          </a:p>
          <a:p>
            <a:endParaRPr lang="fr-FR" sz="1200" b="1" dirty="0" smtClean="0"/>
          </a:p>
          <a:p>
            <a:r>
              <a:rPr lang="fr-FR" sz="1400" i="1" dirty="0" smtClean="0"/>
              <a:t>Les </a:t>
            </a:r>
            <a:r>
              <a:rPr lang="fr-FR" sz="1400" i="1" dirty="0"/>
              <a:t>cours ne pourront être mis en place qu’à partir de 10 </a:t>
            </a:r>
            <a:r>
              <a:rPr lang="fr-FR" sz="1400" i="1" dirty="0" smtClean="0"/>
              <a:t>participants.</a:t>
            </a:r>
          </a:p>
          <a:p>
            <a:r>
              <a:rPr lang="fr-FR" sz="1400" i="1" u="sng" dirty="0" smtClean="0"/>
              <a:t>Les </a:t>
            </a:r>
            <a:r>
              <a:rPr lang="fr-FR" sz="1400" i="1" u="sng" dirty="0"/>
              <a:t>inscriptions ne sont pas remboursables</a:t>
            </a:r>
            <a:r>
              <a:rPr lang="fr-FR" sz="1400" i="1" dirty="0"/>
              <a:t> (sauf en cas d’un nombre insuffisant d’inscriptions).</a:t>
            </a:r>
            <a:endParaRPr lang="fr-FR" sz="1400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16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835697" y="112922"/>
            <a:ext cx="2520280" cy="951423"/>
          </a:xfrm>
          <a:prstGeom prst="rect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sz="1600" b="1" i="1" dirty="0" smtClean="0"/>
              <a:t>Contacts:</a:t>
            </a:r>
          </a:p>
          <a:p>
            <a:r>
              <a:rPr lang="fr-FR" sz="1400" i="1" u="sng" dirty="0" smtClean="0"/>
              <a:t>plenitude.calmont@gmail.com</a:t>
            </a:r>
            <a:endParaRPr lang="fr-FR" sz="1400" i="1" dirty="0"/>
          </a:p>
          <a:p>
            <a:r>
              <a:rPr lang="fr-FR" sz="1400" i="1" dirty="0" smtClean="0"/>
              <a:t>plenitude-calmont.fr</a:t>
            </a:r>
            <a:endParaRPr lang="fr-FR" sz="1400" i="1" dirty="0"/>
          </a:p>
          <a:p>
            <a:r>
              <a:rPr lang="fr-FR" sz="1400" i="1" dirty="0" smtClean="0"/>
              <a:t>Fabienne ETHEVE </a:t>
            </a:r>
            <a:r>
              <a:rPr lang="fr-FR" sz="1200" i="1" dirty="0" smtClean="0"/>
              <a:t>07.81.55.09.08</a:t>
            </a:r>
            <a:endParaRPr lang="fr-FR" sz="1200" i="1" dirty="0"/>
          </a:p>
          <a:p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79512" y="1196752"/>
            <a:ext cx="4320480" cy="56166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600" dirty="0" smtClean="0"/>
              <a:t>Adhésion famille annuelle à Plénitude :</a:t>
            </a:r>
          </a:p>
          <a:p>
            <a:pPr marL="719138" indent="-274638">
              <a:buFont typeface="Arial" panose="020B0604020202020204" pitchFamily="34" charset="0"/>
              <a:buChar char="•"/>
            </a:pPr>
            <a:r>
              <a:rPr lang="fr-FR" sz="1600" dirty="0" smtClean="0"/>
              <a:t>20 € pour la première personne</a:t>
            </a:r>
          </a:p>
          <a:p>
            <a:pPr marL="719138" indent="-274638">
              <a:buFont typeface="Arial" panose="020B0604020202020204" pitchFamily="34" charset="0"/>
              <a:buChar char="•"/>
            </a:pPr>
            <a:r>
              <a:rPr lang="fr-FR" sz="1600" dirty="0" smtClean="0"/>
              <a:t>15 € pour les suivantes</a:t>
            </a:r>
          </a:p>
          <a:p>
            <a:r>
              <a:rPr lang="fr-FR" sz="1600" dirty="0" smtClean="0"/>
              <a:t>Cotisation annuelle :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130 € pour le binôme parent-enfant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400" u="sng" dirty="0" smtClean="0"/>
              <a:t>Modalités de paiement</a:t>
            </a:r>
            <a:r>
              <a:rPr lang="fr-FR" sz="1400" dirty="0" smtClean="0"/>
              <a:t> : </a:t>
            </a:r>
          </a:p>
          <a:p>
            <a:pPr algn="just">
              <a:spcAft>
                <a:spcPts val="400"/>
              </a:spcAft>
            </a:pPr>
            <a:r>
              <a:rPr lang="fr-FR" sz="1400" dirty="0" smtClean="0"/>
              <a:t>Le paiement est à effectuer au plus tard au 3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cours, au comptant ou sous forme de 3 chèques maximum (encaissés de octobre à décembre).</a:t>
            </a:r>
          </a:p>
          <a:p>
            <a:r>
              <a:rPr lang="fr-FR" sz="800" dirty="0" smtClean="0"/>
              <a:t>  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Chèque(s) bancaire(s) à l’ordre de Plénitude: ………….€ </a:t>
            </a:r>
            <a:endParaRPr lang="fr-FR" sz="1400" i="1" dirty="0" smtClean="0"/>
          </a:p>
          <a:p>
            <a:pPr>
              <a:spcAft>
                <a:spcPts val="400"/>
              </a:spcAft>
            </a:pPr>
            <a:r>
              <a:rPr lang="fr-FR" sz="1400" dirty="0" smtClean="0"/>
              <a:t>     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comptant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 3 fois </a:t>
            </a:r>
          </a:p>
          <a:p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Espèces: …………..€</a:t>
            </a:r>
            <a:endParaRPr lang="fr-FR" sz="1400" i="1" dirty="0" smtClean="0"/>
          </a:p>
          <a:p>
            <a:r>
              <a:rPr lang="fr-FR" sz="800" dirty="0" smtClean="0"/>
              <a:t> </a:t>
            </a:r>
          </a:p>
          <a:p>
            <a:r>
              <a:rPr lang="fr-FR" sz="1400" dirty="0" smtClean="0"/>
              <a:t>Nom et N° Assurance Responsabilité Civile : </a:t>
            </a:r>
          </a:p>
          <a:p>
            <a:r>
              <a:rPr lang="fr-FR" sz="1400" dirty="0" smtClean="0"/>
              <a:t>………………………………………………………………………………………</a:t>
            </a:r>
          </a:p>
          <a:p>
            <a:endParaRPr lang="fr-FR" sz="1000" dirty="0" smtClean="0"/>
          </a:p>
          <a:p>
            <a:r>
              <a:rPr lang="fr-FR" sz="1400" dirty="0" smtClean="0"/>
              <a:t>Autorisation du droit à l’image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Enfant: 	OUI/NON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Parent:  	OUI/NON</a:t>
            </a:r>
            <a:endParaRPr lang="fr-FR" sz="1400" dirty="0"/>
          </a:p>
          <a:p>
            <a:endParaRPr lang="fr-FR" sz="1000" dirty="0" smtClean="0"/>
          </a:p>
          <a:p>
            <a:pPr>
              <a:lnSpc>
                <a:spcPts val="1400"/>
              </a:lnSpc>
            </a:pPr>
            <a:r>
              <a:rPr lang="fr-FR" sz="1400" i="1" dirty="0" smtClean="0"/>
              <a:t>Joindre au dossier:</a:t>
            </a:r>
          </a:p>
          <a:p>
            <a:pPr marL="542925" indent="-2857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fr-FR" sz="1400" i="1" dirty="0" smtClean="0"/>
              <a:t>copie du certificat médical (valable 3 ans) pour l’enfant</a:t>
            </a:r>
          </a:p>
          <a:p>
            <a:pPr marL="542925" indent="-2857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fr-FR" sz="1400" i="1" dirty="0"/>
              <a:t>copie du certificat médical (valable 3 ans</a:t>
            </a:r>
            <a:r>
              <a:rPr lang="fr-FR" sz="1400" i="1" dirty="0" smtClean="0"/>
              <a:t>) ou décharge de responsabilité pour le parent</a:t>
            </a:r>
          </a:p>
          <a:p>
            <a:pPr marL="542925" indent="-2857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fr-FR" sz="1400" i="1" dirty="0" smtClean="0"/>
              <a:t>règlement intérieur signé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9762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6372201" y="112921"/>
            <a:ext cx="2520280" cy="951423"/>
          </a:xfrm>
          <a:prstGeom prst="rect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sz="1600" b="1" i="1" dirty="0" smtClean="0"/>
              <a:t>Contacts:</a:t>
            </a:r>
          </a:p>
          <a:p>
            <a:r>
              <a:rPr lang="fr-FR" sz="1400" i="1" u="sng" dirty="0" smtClean="0"/>
              <a:t>plenitude.calmont@gmail.com</a:t>
            </a:r>
            <a:endParaRPr lang="fr-FR" sz="1400" i="1" dirty="0"/>
          </a:p>
          <a:p>
            <a:r>
              <a:rPr lang="fr-FR" sz="1400" i="1" dirty="0" smtClean="0"/>
              <a:t>plenitude-calmont.fr</a:t>
            </a:r>
            <a:endParaRPr lang="fr-FR" sz="1400" i="1" dirty="0"/>
          </a:p>
          <a:p>
            <a:r>
              <a:rPr lang="fr-FR" sz="1400" i="1" dirty="0" smtClean="0"/>
              <a:t>Fabienne ETHEVE </a:t>
            </a:r>
            <a:r>
              <a:rPr lang="fr-FR" sz="1200" i="1" dirty="0" smtClean="0"/>
              <a:t>07.81.55.09.08</a:t>
            </a:r>
            <a:endParaRPr lang="fr-FR" sz="1200" i="1" dirty="0"/>
          </a:p>
          <a:p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716016" y="1196751"/>
            <a:ext cx="4320480" cy="56166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600" dirty="0" smtClean="0"/>
              <a:t>Adhésion famille annuelle à Plénitude :</a:t>
            </a:r>
          </a:p>
          <a:p>
            <a:pPr marL="719138" indent="-274638">
              <a:buFont typeface="Arial" panose="020B0604020202020204" pitchFamily="34" charset="0"/>
              <a:buChar char="•"/>
            </a:pPr>
            <a:r>
              <a:rPr lang="fr-FR" sz="1600" dirty="0" smtClean="0"/>
              <a:t>20 € pour la première personne</a:t>
            </a:r>
          </a:p>
          <a:p>
            <a:pPr marL="719138" indent="-274638">
              <a:buFont typeface="Arial" panose="020B0604020202020204" pitchFamily="34" charset="0"/>
              <a:buChar char="•"/>
            </a:pPr>
            <a:r>
              <a:rPr lang="fr-FR" sz="1600" dirty="0" smtClean="0"/>
              <a:t>15 € pour les suivantes</a:t>
            </a:r>
          </a:p>
          <a:p>
            <a:r>
              <a:rPr lang="fr-FR" sz="1600" dirty="0" smtClean="0"/>
              <a:t>Cotisation annuelle :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130 € pour le binôme parent-enfant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400" u="sng" dirty="0" smtClean="0"/>
              <a:t>Modalités de paiement</a:t>
            </a:r>
            <a:r>
              <a:rPr lang="fr-FR" sz="1400" dirty="0" smtClean="0"/>
              <a:t> : </a:t>
            </a:r>
          </a:p>
          <a:p>
            <a:pPr algn="just">
              <a:spcAft>
                <a:spcPts val="400"/>
              </a:spcAft>
            </a:pPr>
            <a:r>
              <a:rPr lang="fr-FR" sz="1400" dirty="0" smtClean="0"/>
              <a:t>Le paiement est à effectuer au plus tard au 3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cours, au comptant ou sous forme de 3 chèques maximum (encaissés de octobre à décembre).</a:t>
            </a:r>
          </a:p>
          <a:p>
            <a:r>
              <a:rPr lang="fr-FR" sz="800" dirty="0" smtClean="0"/>
              <a:t>  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Chèque(s) bancaire(s) à l’ordre de Plénitude: ………….€ </a:t>
            </a:r>
            <a:endParaRPr lang="fr-FR" sz="1400" i="1" dirty="0" smtClean="0"/>
          </a:p>
          <a:p>
            <a:pPr>
              <a:spcAft>
                <a:spcPts val="400"/>
              </a:spcAft>
            </a:pPr>
            <a:r>
              <a:rPr lang="fr-FR" sz="1400" dirty="0" smtClean="0"/>
              <a:t>     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comptant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 3 fois </a:t>
            </a:r>
          </a:p>
          <a:p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Espèces: …………..€</a:t>
            </a:r>
            <a:endParaRPr lang="fr-FR" sz="1400" i="1" dirty="0" smtClean="0"/>
          </a:p>
          <a:p>
            <a:r>
              <a:rPr lang="fr-FR" sz="800" dirty="0" smtClean="0"/>
              <a:t> </a:t>
            </a:r>
          </a:p>
          <a:p>
            <a:r>
              <a:rPr lang="fr-FR" sz="1400" dirty="0" smtClean="0"/>
              <a:t>Nom et N° Assurance Responsabilité Civile : </a:t>
            </a:r>
          </a:p>
          <a:p>
            <a:r>
              <a:rPr lang="fr-FR" sz="1400" dirty="0" smtClean="0"/>
              <a:t>………………………………………………………………………………………</a:t>
            </a:r>
          </a:p>
          <a:p>
            <a:endParaRPr lang="fr-FR" sz="1000" dirty="0" smtClean="0"/>
          </a:p>
          <a:p>
            <a:r>
              <a:rPr lang="fr-FR" sz="1400" dirty="0" smtClean="0"/>
              <a:t>Autorisation du droit à l’image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Enfant: 	OUI/NON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Parent:  	OUI/NON</a:t>
            </a:r>
            <a:endParaRPr lang="fr-FR" sz="1400" dirty="0"/>
          </a:p>
          <a:p>
            <a:endParaRPr lang="fr-FR" sz="1000" dirty="0" smtClean="0"/>
          </a:p>
          <a:p>
            <a:pPr>
              <a:lnSpc>
                <a:spcPts val="1400"/>
              </a:lnSpc>
            </a:pPr>
            <a:r>
              <a:rPr lang="fr-FR" sz="1400" i="1" dirty="0" smtClean="0"/>
              <a:t>Joindre au dossier:</a:t>
            </a:r>
          </a:p>
          <a:p>
            <a:pPr marL="542925" indent="-2857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fr-FR" sz="1400" i="1" dirty="0" smtClean="0"/>
              <a:t>copie du certificat médical (valable 3 ans) pour l’enfant</a:t>
            </a:r>
          </a:p>
          <a:p>
            <a:pPr marL="542925" indent="-2857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fr-FR" sz="1400" i="1" dirty="0"/>
              <a:t>copie du certificat médical (valable 3 ans</a:t>
            </a:r>
            <a:r>
              <a:rPr lang="fr-FR" sz="1400" i="1" dirty="0" smtClean="0"/>
              <a:t>) ou décharge de responsabilité pour le parent</a:t>
            </a:r>
          </a:p>
          <a:p>
            <a:pPr marL="542925" indent="-2857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fr-FR" sz="1400" i="1" dirty="0" smtClean="0"/>
              <a:t>règlement intérieur signé</a:t>
            </a:r>
          </a:p>
        </p:txBody>
      </p:sp>
    </p:spTree>
    <p:extLst>
      <p:ext uri="{BB962C8B-B14F-4D97-AF65-F5344CB8AC3E}">
        <p14:creationId xmlns:p14="http://schemas.microsoft.com/office/powerpoint/2010/main" val="32251354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58</Words>
  <Application>Microsoft Office PowerPoint</Application>
  <PresentationFormat>Affichage à l'écran (4:3)</PresentationFormat>
  <Paragraphs>92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>DTSI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asaintmacary</dc:creator>
  <cp:lastModifiedBy>home</cp:lastModifiedBy>
  <cp:revision>8</cp:revision>
  <dcterms:created xsi:type="dcterms:W3CDTF">2018-08-22T09:50:17Z</dcterms:created>
  <dcterms:modified xsi:type="dcterms:W3CDTF">2018-08-23T13:09:20Z</dcterms:modified>
</cp:coreProperties>
</file>