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30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30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51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37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53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72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57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63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04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31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830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53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9763"/>
            <a:ext cx="1368152" cy="79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835696" y="48238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INSCRIPTION ZUMBA KID</a:t>
            </a:r>
            <a:endParaRPr lang="fr-FR" b="1" dirty="0"/>
          </a:p>
        </p:txBody>
      </p:sp>
      <p:sp>
        <p:nvSpPr>
          <p:cNvPr id="2" name="Rectangle 1"/>
          <p:cNvSpPr/>
          <p:nvPr/>
        </p:nvSpPr>
        <p:spPr>
          <a:xfrm>
            <a:off x="179512" y="1064344"/>
            <a:ext cx="4248472" cy="567702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fr-FR" dirty="0" smtClean="0"/>
              <a:t>Nom</a:t>
            </a:r>
            <a:r>
              <a:rPr lang="fr-FR" dirty="0"/>
              <a:t> : </a:t>
            </a:r>
            <a:r>
              <a:rPr lang="fr-FR" dirty="0" smtClean="0"/>
              <a:t>….……………………………………………………</a:t>
            </a:r>
            <a:endParaRPr lang="fr-FR" dirty="0"/>
          </a:p>
          <a:p>
            <a:r>
              <a:rPr lang="fr-FR" dirty="0"/>
              <a:t>Prénom </a:t>
            </a:r>
            <a:r>
              <a:rPr lang="fr-FR" dirty="0" smtClean="0"/>
              <a:t>:…………………………………………………..Date </a:t>
            </a:r>
            <a:r>
              <a:rPr lang="fr-FR" dirty="0"/>
              <a:t>de naissance : </a:t>
            </a:r>
            <a:r>
              <a:rPr lang="fr-FR" dirty="0" smtClean="0"/>
              <a:t>………………………………….</a:t>
            </a:r>
            <a:endParaRPr lang="fr-FR" dirty="0"/>
          </a:p>
          <a:p>
            <a:r>
              <a:rPr lang="fr-FR" dirty="0"/>
              <a:t>Adresse </a:t>
            </a:r>
            <a:r>
              <a:rPr lang="fr-FR" dirty="0" smtClean="0"/>
              <a:t>:……………………………………………………………………………………………………………………….</a:t>
            </a:r>
            <a:endParaRPr lang="fr-FR" dirty="0"/>
          </a:p>
          <a:p>
            <a:r>
              <a:rPr lang="fr-FR" dirty="0" smtClean="0"/>
              <a:t>Téléphone</a:t>
            </a:r>
            <a:r>
              <a:rPr lang="fr-FR" dirty="0"/>
              <a:t> </a:t>
            </a:r>
            <a:r>
              <a:rPr lang="fr-FR" dirty="0" smtClean="0"/>
              <a:t>:………………………………………………Mail</a:t>
            </a:r>
            <a:r>
              <a:rPr lang="fr-FR" dirty="0"/>
              <a:t> : </a:t>
            </a:r>
            <a:r>
              <a:rPr lang="fr-FR" dirty="0" smtClean="0"/>
              <a:t>……………………………………………………….</a:t>
            </a:r>
            <a:endParaRPr lang="fr-FR" dirty="0"/>
          </a:p>
          <a:p>
            <a:endParaRPr lang="fr-FR" sz="1200" b="1" dirty="0" smtClean="0"/>
          </a:p>
          <a:p>
            <a:r>
              <a:rPr lang="fr-FR" sz="1600" b="1" dirty="0" smtClean="0"/>
              <a:t>Cours :    </a:t>
            </a:r>
          </a:p>
          <a:p>
            <a:pPr marL="542925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4-7 ans : samedi 10h-11h</a:t>
            </a:r>
          </a:p>
          <a:p>
            <a:pPr marL="542925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+ de 8 ans : samedi 11h-12h</a:t>
            </a:r>
          </a:p>
          <a:p>
            <a:endParaRPr lang="fr-FR" sz="1200" dirty="0" smtClean="0"/>
          </a:p>
          <a:p>
            <a:r>
              <a:rPr lang="fr-FR" sz="1400" i="1" dirty="0" smtClean="0"/>
              <a:t>Les </a:t>
            </a:r>
            <a:r>
              <a:rPr lang="fr-FR" sz="1400" i="1" dirty="0"/>
              <a:t>cours ne pourront être mis en place qu’à partir de 10 </a:t>
            </a:r>
            <a:r>
              <a:rPr lang="fr-FR" sz="1400" i="1" dirty="0" smtClean="0"/>
              <a:t>participants.</a:t>
            </a:r>
          </a:p>
          <a:p>
            <a:r>
              <a:rPr lang="fr-FR" sz="1400" i="1" u="sng" dirty="0" smtClean="0"/>
              <a:t>Les </a:t>
            </a:r>
            <a:r>
              <a:rPr lang="fr-FR" sz="1400" i="1" u="sng" dirty="0"/>
              <a:t>inscriptions ne sont pas remboursables</a:t>
            </a:r>
            <a:r>
              <a:rPr lang="fr-FR" sz="1400" i="1" dirty="0"/>
              <a:t> (sauf en cas d’un nombre insuffisant d’inscriptions).</a:t>
            </a:r>
            <a:endParaRPr lang="fr-FR" sz="1400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6444208" y="48238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INSCRIPTION ZUMBA KID</a:t>
            </a:r>
            <a:endParaRPr lang="fr-FR" b="1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810" y="247312"/>
            <a:ext cx="1368152" cy="79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755576" y="5301209"/>
            <a:ext cx="3168352" cy="1080119"/>
          </a:xfrm>
          <a:prstGeom prst="rect">
            <a:avLst/>
          </a:prstGeom>
          <a:noFill/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FR" sz="1600" b="1" i="1" dirty="0" smtClean="0"/>
              <a:t>Contacts:</a:t>
            </a:r>
          </a:p>
          <a:p>
            <a:r>
              <a:rPr lang="fr-FR" sz="1600" i="1" u="sng" dirty="0" smtClean="0"/>
              <a:t>plenitude.calmont@gmail.com</a:t>
            </a:r>
            <a:endParaRPr lang="fr-FR" sz="1600" i="1" dirty="0"/>
          </a:p>
          <a:p>
            <a:r>
              <a:rPr lang="fr-FR" sz="1600" i="1" dirty="0" smtClean="0"/>
              <a:t>plenitude-calmont.fr</a:t>
            </a:r>
            <a:endParaRPr lang="fr-FR" sz="1600" i="1" dirty="0"/>
          </a:p>
          <a:p>
            <a:r>
              <a:rPr lang="fr-FR" sz="1600" i="1" dirty="0" smtClean="0"/>
              <a:t>Fabienne ETHEVE 07.81.55.09.08</a:t>
            </a:r>
            <a:endParaRPr lang="fr-FR" sz="1600" i="1" dirty="0"/>
          </a:p>
          <a:p>
            <a:endParaRPr lang="fr-FR" b="1" dirty="0"/>
          </a:p>
        </p:txBody>
      </p:sp>
      <p:sp>
        <p:nvSpPr>
          <p:cNvPr id="17" name="Rectangle 16"/>
          <p:cNvSpPr/>
          <p:nvPr/>
        </p:nvSpPr>
        <p:spPr>
          <a:xfrm>
            <a:off x="4803810" y="1064344"/>
            <a:ext cx="4248472" cy="5461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fr-FR" dirty="0" smtClean="0"/>
              <a:t>Nom</a:t>
            </a:r>
            <a:r>
              <a:rPr lang="fr-FR" dirty="0"/>
              <a:t> : </a:t>
            </a:r>
            <a:r>
              <a:rPr lang="fr-FR" dirty="0" smtClean="0"/>
              <a:t>….……………………………………………………</a:t>
            </a:r>
            <a:endParaRPr lang="fr-FR" dirty="0"/>
          </a:p>
          <a:p>
            <a:r>
              <a:rPr lang="fr-FR" dirty="0"/>
              <a:t>Prénom </a:t>
            </a:r>
            <a:r>
              <a:rPr lang="fr-FR" dirty="0" smtClean="0"/>
              <a:t>:…………………………………………………..Date </a:t>
            </a:r>
            <a:r>
              <a:rPr lang="fr-FR" dirty="0"/>
              <a:t>de naissance : </a:t>
            </a:r>
            <a:r>
              <a:rPr lang="fr-FR" dirty="0" smtClean="0"/>
              <a:t>………………………………….</a:t>
            </a:r>
            <a:endParaRPr lang="fr-FR" dirty="0"/>
          </a:p>
          <a:p>
            <a:r>
              <a:rPr lang="fr-FR" dirty="0"/>
              <a:t>Adresse </a:t>
            </a:r>
            <a:r>
              <a:rPr lang="fr-FR" dirty="0" smtClean="0"/>
              <a:t>:……………………………………………………………………………………………………………………….</a:t>
            </a:r>
            <a:endParaRPr lang="fr-FR" dirty="0"/>
          </a:p>
          <a:p>
            <a:r>
              <a:rPr lang="fr-FR" dirty="0" smtClean="0"/>
              <a:t>Téléphone</a:t>
            </a:r>
            <a:r>
              <a:rPr lang="fr-FR" dirty="0"/>
              <a:t> </a:t>
            </a:r>
            <a:r>
              <a:rPr lang="fr-FR" dirty="0" smtClean="0"/>
              <a:t>:………………………………………………Mail</a:t>
            </a:r>
            <a:r>
              <a:rPr lang="fr-FR" dirty="0"/>
              <a:t> : </a:t>
            </a:r>
            <a:r>
              <a:rPr lang="fr-FR" dirty="0" smtClean="0"/>
              <a:t>……………………………………………………….</a:t>
            </a:r>
            <a:endParaRPr lang="fr-FR" dirty="0"/>
          </a:p>
          <a:p>
            <a:endParaRPr lang="fr-FR" sz="1200" b="1" dirty="0" smtClean="0"/>
          </a:p>
          <a:p>
            <a:r>
              <a:rPr lang="fr-FR" sz="1600" b="1" dirty="0" smtClean="0"/>
              <a:t>Cours :    </a:t>
            </a:r>
          </a:p>
          <a:p>
            <a:pPr marL="542925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4-7 ans : samedi 10h-11h</a:t>
            </a:r>
          </a:p>
          <a:p>
            <a:pPr marL="542925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+ de 8 ans : samedi 11h-12h</a:t>
            </a:r>
          </a:p>
          <a:p>
            <a:endParaRPr lang="fr-FR" sz="1200" dirty="0" smtClean="0"/>
          </a:p>
          <a:p>
            <a:r>
              <a:rPr lang="fr-FR" sz="1400" i="1" dirty="0" smtClean="0"/>
              <a:t>Les </a:t>
            </a:r>
            <a:r>
              <a:rPr lang="fr-FR" sz="1400" i="1" dirty="0"/>
              <a:t>cours ne pourront être mis en place qu’à partir de 10 </a:t>
            </a:r>
            <a:r>
              <a:rPr lang="fr-FR" sz="1400" i="1" dirty="0" smtClean="0"/>
              <a:t>participants.</a:t>
            </a:r>
          </a:p>
          <a:p>
            <a:r>
              <a:rPr lang="fr-FR" sz="1400" i="1" u="sng" dirty="0" smtClean="0"/>
              <a:t>Les </a:t>
            </a:r>
            <a:r>
              <a:rPr lang="fr-FR" sz="1400" i="1" u="sng" dirty="0"/>
              <a:t>inscriptions ne sont pas remboursables</a:t>
            </a:r>
            <a:r>
              <a:rPr lang="fr-FR" sz="1400" i="1" dirty="0"/>
              <a:t> (sauf en cas d’un nombre insuffisant d’inscriptions).</a:t>
            </a:r>
            <a:endParaRPr lang="fr-FR" sz="1400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164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9763"/>
            <a:ext cx="1368152" cy="79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179512" y="1286779"/>
            <a:ext cx="4320480" cy="5382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600" dirty="0" smtClean="0"/>
              <a:t>Adhésion annuelle à Plénitude : 20 € </a:t>
            </a:r>
          </a:p>
          <a:p>
            <a:r>
              <a:rPr lang="fr-FR" sz="1600" i="1" dirty="0" smtClean="0"/>
              <a:t>Si adhésion famille à Plénitude : 15 € le suivant</a:t>
            </a:r>
          </a:p>
          <a:p>
            <a:r>
              <a:rPr lang="fr-FR" sz="1600" dirty="0" smtClean="0"/>
              <a:t>Cotisation annuelle : 130 €</a:t>
            </a:r>
          </a:p>
          <a:p>
            <a:r>
              <a:rPr lang="fr-FR" sz="1000" dirty="0" smtClean="0"/>
              <a:t> </a:t>
            </a:r>
          </a:p>
          <a:p>
            <a:r>
              <a:rPr lang="fr-FR" sz="1400" u="sng" dirty="0" smtClean="0"/>
              <a:t>Modalités de paiement</a:t>
            </a:r>
            <a:r>
              <a:rPr lang="fr-FR" sz="1400" dirty="0" smtClean="0"/>
              <a:t> : </a:t>
            </a:r>
          </a:p>
          <a:p>
            <a:pPr algn="just">
              <a:spcAft>
                <a:spcPts val="400"/>
              </a:spcAft>
            </a:pPr>
            <a:r>
              <a:rPr lang="fr-FR" sz="1400" dirty="0" smtClean="0"/>
              <a:t>Le paiement est à effectuer au plus tard au 3</a:t>
            </a:r>
            <a:r>
              <a:rPr lang="fr-FR" sz="1400" baseline="30000" dirty="0" smtClean="0"/>
              <a:t>e</a:t>
            </a:r>
            <a:r>
              <a:rPr lang="fr-FR" sz="1400" dirty="0" smtClean="0"/>
              <a:t> cours, au comptant ou sous forme de 3 chèques maximum (encaissés de octobre à décembre).</a:t>
            </a:r>
          </a:p>
          <a:p>
            <a:pPr algn="just">
              <a:spcAft>
                <a:spcPts val="400"/>
              </a:spcAft>
            </a:pPr>
            <a:endParaRPr lang="fr-FR" sz="1200" dirty="0" smtClean="0"/>
          </a:p>
          <a:p>
            <a:pPr marL="285750" indent="-285750">
              <a:buFont typeface="Wingdings"/>
              <a:buChar char="¨"/>
            </a:pPr>
            <a:r>
              <a:rPr lang="fr-FR" sz="1400" dirty="0" smtClean="0"/>
              <a:t>Chèques bancaires ………….€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400" i="1" dirty="0" smtClean="0"/>
              <a:t>à l’ordre de Plénitude pour l’adhésion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400" i="1" dirty="0" smtClean="0"/>
              <a:t>à l’ordre de </a:t>
            </a:r>
            <a:r>
              <a:rPr lang="fr-FR" sz="1400" i="1" dirty="0" err="1" smtClean="0"/>
              <a:t>Kirigym</a:t>
            </a:r>
            <a:r>
              <a:rPr lang="fr-FR" sz="1400" i="1" dirty="0" smtClean="0"/>
              <a:t> pour la cotisation</a:t>
            </a:r>
          </a:p>
          <a:p>
            <a:pPr>
              <a:spcAft>
                <a:spcPts val="400"/>
              </a:spcAft>
            </a:pPr>
            <a:r>
              <a:rPr lang="fr-FR" sz="1400" dirty="0" smtClean="0"/>
              <a:t>               </a:t>
            </a:r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comptant          </a:t>
            </a:r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 3 fois </a:t>
            </a:r>
          </a:p>
          <a:p>
            <a:pPr>
              <a:spcAft>
                <a:spcPts val="400"/>
              </a:spcAft>
            </a:pPr>
            <a:endParaRPr lang="fr-FR" sz="1400" dirty="0" smtClean="0"/>
          </a:p>
          <a:p>
            <a:pPr marL="285750" indent="-285750">
              <a:buFont typeface="Wingdings"/>
              <a:buChar char="¨"/>
            </a:pPr>
            <a:r>
              <a:rPr lang="fr-FR" sz="1400" dirty="0" smtClean="0"/>
              <a:t>Espèces: …………..€</a:t>
            </a:r>
          </a:p>
          <a:p>
            <a:pPr marL="285750" indent="-285750">
              <a:buFont typeface="Wingdings"/>
              <a:buChar char="¨"/>
            </a:pPr>
            <a:endParaRPr lang="fr-FR" sz="1400" i="1" dirty="0" smtClean="0"/>
          </a:p>
          <a:p>
            <a:r>
              <a:rPr lang="fr-FR" sz="1000" dirty="0" smtClean="0"/>
              <a:t> </a:t>
            </a:r>
            <a:endParaRPr lang="fr-FR" sz="800" dirty="0" smtClean="0"/>
          </a:p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fr-FR" sz="1400" dirty="0" smtClean="0"/>
              <a:t>Nom et N° Assurance Responsabilité Civile : </a:t>
            </a:r>
          </a:p>
          <a:p>
            <a:pPr>
              <a:lnSpc>
                <a:spcPts val="1300"/>
              </a:lnSpc>
            </a:pPr>
            <a:r>
              <a:rPr lang="fr-FR" sz="800" dirty="0" smtClean="0"/>
              <a:t>.</a:t>
            </a:r>
            <a:r>
              <a:rPr lang="fr-FR" sz="1400" dirty="0" smtClean="0"/>
              <a:t>............................................................................................</a:t>
            </a:r>
          </a:p>
          <a:p>
            <a:pPr>
              <a:lnSpc>
                <a:spcPts val="1300"/>
              </a:lnSpc>
            </a:pPr>
            <a:endParaRPr lang="fr-FR" sz="800" dirty="0" smtClean="0"/>
          </a:p>
          <a:p>
            <a:pPr>
              <a:lnSpc>
                <a:spcPts val="1300"/>
              </a:lnSpc>
            </a:pPr>
            <a:endParaRPr lang="fr-FR" sz="800" dirty="0"/>
          </a:p>
          <a:p>
            <a:pPr>
              <a:lnSpc>
                <a:spcPts val="1300"/>
              </a:lnSpc>
            </a:pPr>
            <a:r>
              <a:rPr lang="fr-FR" sz="1400" dirty="0" smtClean="0"/>
              <a:t>Autorisation du droit à l’image : 	OUI    /     NON</a:t>
            </a:r>
          </a:p>
          <a:p>
            <a:pPr>
              <a:lnSpc>
                <a:spcPts val="1300"/>
              </a:lnSpc>
            </a:pPr>
            <a:endParaRPr lang="fr-FR" sz="800" dirty="0" smtClean="0"/>
          </a:p>
          <a:p>
            <a:pPr>
              <a:lnSpc>
                <a:spcPts val="1300"/>
              </a:lnSpc>
            </a:pPr>
            <a:r>
              <a:rPr lang="fr-FR" sz="1400" i="1" dirty="0" smtClean="0"/>
              <a:t>Joindre au dossier copie du certificat médical (valable 3 ans) et le règlement intérieur signé.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297" y="269763"/>
            <a:ext cx="1368152" cy="79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1835696" y="48238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INSCRIPTION ZUMBA KID</a:t>
            </a:r>
            <a:endParaRPr lang="fr-FR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6444208" y="48238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INSCRIPTION ZUMBA KID</a:t>
            </a:r>
            <a:endParaRPr lang="fr-FR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4706145" y="1286778"/>
            <a:ext cx="4320480" cy="5382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600" dirty="0" smtClean="0"/>
              <a:t>Adhésion annuelle à Plénitude : 20 € </a:t>
            </a:r>
          </a:p>
          <a:p>
            <a:r>
              <a:rPr lang="fr-FR" sz="1600" i="1" dirty="0" smtClean="0"/>
              <a:t>Si adhésion famille à Plénitude : 15 € le suivant</a:t>
            </a:r>
          </a:p>
          <a:p>
            <a:r>
              <a:rPr lang="fr-FR" sz="1600" dirty="0" smtClean="0"/>
              <a:t>Cotisation annuelle : 130 €</a:t>
            </a:r>
          </a:p>
          <a:p>
            <a:r>
              <a:rPr lang="fr-FR" sz="1000" dirty="0" smtClean="0"/>
              <a:t> </a:t>
            </a:r>
          </a:p>
          <a:p>
            <a:r>
              <a:rPr lang="fr-FR" sz="1400" u="sng" dirty="0" smtClean="0"/>
              <a:t>Modalités de paiement</a:t>
            </a:r>
            <a:r>
              <a:rPr lang="fr-FR" sz="1400" dirty="0" smtClean="0"/>
              <a:t> : </a:t>
            </a:r>
          </a:p>
          <a:p>
            <a:pPr algn="just">
              <a:spcAft>
                <a:spcPts val="400"/>
              </a:spcAft>
            </a:pPr>
            <a:r>
              <a:rPr lang="fr-FR" sz="1400" dirty="0" smtClean="0"/>
              <a:t>Le paiement est à effectuer au plus tard au 3</a:t>
            </a:r>
            <a:r>
              <a:rPr lang="fr-FR" sz="1400" baseline="30000" dirty="0" smtClean="0"/>
              <a:t>e</a:t>
            </a:r>
            <a:r>
              <a:rPr lang="fr-FR" sz="1400" dirty="0" smtClean="0"/>
              <a:t> cours, au comptant ou sous forme de 3 chèques maximum (encaissés de octobre à décembre).</a:t>
            </a:r>
          </a:p>
          <a:p>
            <a:pPr algn="just">
              <a:spcAft>
                <a:spcPts val="400"/>
              </a:spcAft>
            </a:pPr>
            <a:endParaRPr lang="fr-FR" sz="1200" dirty="0" smtClean="0"/>
          </a:p>
          <a:p>
            <a:pPr marL="285750" indent="-285750">
              <a:buFont typeface="Wingdings"/>
              <a:buChar char="¨"/>
            </a:pPr>
            <a:r>
              <a:rPr lang="fr-FR" sz="1400" dirty="0" smtClean="0"/>
              <a:t>Chèques bancaires ………….€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400" i="1" dirty="0" smtClean="0"/>
              <a:t>à l’ordre de Plénitude pour l’adhésion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400" i="1" dirty="0" smtClean="0"/>
              <a:t>à l’ordre de </a:t>
            </a:r>
            <a:r>
              <a:rPr lang="fr-FR" sz="1400" i="1" dirty="0" err="1" smtClean="0"/>
              <a:t>Kirigym</a:t>
            </a:r>
            <a:r>
              <a:rPr lang="fr-FR" sz="1400" i="1" dirty="0" smtClean="0"/>
              <a:t> pour la cotisation</a:t>
            </a:r>
          </a:p>
          <a:p>
            <a:pPr>
              <a:spcAft>
                <a:spcPts val="400"/>
              </a:spcAft>
            </a:pPr>
            <a:r>
              <a:rPr lang="fr-FR" sz="1400" dirty="0" smtClean="0"/>
              <a:t>               </a:t>
            </a:r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comptant          </a:t>
            </a:r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 3 fois </a:t>
            </a:r>
          </a:p>
          <a:p>
            <a:pPr>
              <a:spcAft>
                <a:spcPts val="400"/>
              </a:spcAft>
            </a:pPr>
            <a:endParaRPr lang="fr-FR" sz="1400" dirty="0" smtClean="0"/>
          </a:p>
          <a:p>
            <a:pPr marL="285750" indent="-285750">
              <a:buFont typeface="Wingdings"/>
              <a:buChar char="¨"/>
            </a:pPr>
            <a:r>
              <a:rPr lang="fr-FR" sz="1400" dirty="0" smtClean="0"/>
              <a:t>Espèces: …………..€</a:t>
            </a:r>
          </a:p>
          <a:p>
            <a:pPr marL="285750" indent="-285750">
              <a:buFont typeface="Wingdings"/>
              <a:buChar char="¨"/>
            </a:pPr>
            <a:endParaRPr lang="fr-FR" sz="1400" i="1" dirty="0" smtClean="0"/>
          </a:p>
          <a:p>
            <a:r>
              <a:rPr lang="fr-FR" sz="1000" dirty="0" smtClean="0"/>
              <a:t> </a:t>
            </a:r>
            <a:endParaRPr lang="fr-FR" sz="800" dirty="0" smtClean="0"/>
          </a:p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fr-FR" sz="1400" dirty="0" smtClean="0"/>
              <a:t>Nom et N° Assurance Responsabilité Civile : </a:t>
            </a:r>
          </a:p>
          <a:p>
            <a:pPr>
              <a:lnSpc>
                <a:spcPts val="1300"/>
              </a:lnSpc>
            </a:pPr>
            <a:r>
              <a:rPr lang="fr-FR" sz="800" dirty="0" smtClean="0"/>
              <a:t>.</a:t>
            </a:r>
            <a:r>
              <a:rPr lang="fr-FR" sz="1400" dirty="0" smtClean="0"/>
              <a:t>............................................................................................</a:t>
            </a:r>
          </a:p>
          <a:p>
            <a:pPr>
              <a:lnSpc>
                <a:spcPts val="1300"/>
              </a:lnSpc>
            </a:pPr>
            <a:endParaRPr lang="fr-FR" sz="800" dirty="0" smtClean="0"/>
          </a:p>
          <a:p>
            <a:pPr>
              <a:lnSpc>
                <a:spcPts val="1300"/>
              </a:lnSpc>
            </a:pPr>
            <a:endParaRPr lang="fr-FR" sz="800" dirty="0"/>
          </a:p>
          <a:p>
            <a:pPr>
              <a:lnSpc>
                <a:spcPts val="1300"/>
              </a:lnSpc>
            </a:pPr>
            <a:r>
              <a:rPr lang="fr-FR" sz="1400" dirty="0" smtClean="0"/>
              <a:t>Autorisation du droit à l’image : 	OUI    /     NON</a:t>
            </a:r>
          </a:p>
          <a:p>
            <a:pPr>
              <a:lnSpc>
                <a:spcPts val="1300"/>
              </a:lnSpc>
            </a:pPr>
            <a:endParaRPr lang="fr-FR" sz="800" dirty="0" smtClean="0"/>
          </a:p>
          <a:p>
            <a:pPr>
              <a:lnSpc>
                <a:spcPts val="1300"/>
              </a:lnSpc>
            </a:pPr>
            <a:r>
              <a:rPr lang="fr-FR" sz="1400" i="1" dirty="0" smtClean="0"/>
              <a:t>Joindre au dossier copie du certificat médical (valable 3 ans) et le règlement intérieur signé.</a:t>
            </a:r>
          </a:p>
        </p:txBody>
      </p:sp>
    </p:spTree>
    <p:extLst>
      <p:ext uri="{BB962C8B-B14F-4D97-AF65-F5344CB8AC3E}">
        <p14:creationId xmlns:p14="http://schemas.microsoft.com/office/powerpoint/2010/main" val="32251354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29</Words>
  <Application>Microsoft Office PowerPoint</Application>
  <PresentationFormat>Affichage à l'écran (4:3)</PresentationFormat>
  <Paragraphs>74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Company>DTSI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asaintmacary</dc:creator>
  <cp:lastModifiedBy>home</cp:lastModifiedBy>
  <cp:revision>12</cp:revision>
  <cp:lastPrinted>2018-08-22T11:05:10Z</cp:lastPrinted>
  <dcterms:created xsi:type="dcterms:W3CDTF">2018-08-22T09:50:17Z</dcterms:created>
  <dcterms:modified xsi:type="dcterms:W3CDTF">2018-08-23T13:10:25Z</dcterms:modified>
</cp:coreProperties>
</file>